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0" r:id="rId1"/>
  </p:sldMasterIdLst>
  <p:notesMasterIdLst>
    <p:notesMasterId r:id="rId83"/>
  </p:notesMasterIdLst>
  <p:sldIdLst>
    <p:sldId id="259" r:id="rId2"/>
    <p:sldId id="279" r:id="rId3"/>
    <p:sldId id="280" r:id="rId4"/>
    <p:sldId id="281" r:id="rId5"/>
    <p:sldId id="282" r:id="rId6"/>
    <p:sldId id="260" r:id="rId7"/>
    <p:sldId id="283" r:id="rId8"/>
    <p:sldId id="331" r:id="rId9"/>
    <p:sldId id="284" r:id="rId10"/>
    <p:sldId id="330" r:id="rId11"/>
    <p:sldId id="261" r:id="rId12"/>
    <p:sldId id="298" r:id="rId13"/>
    <p:sldId id="271" r:id="rId14"/>
    <p:sldId id="319" r:id="rId15"/>
    <p:sldId id="320" r:id="rId16"/>
    <p:sldId id="321" r:id="rId17"/>
    <p:sldId id="322" r:id="rId18"/>
    <p:sldId id="323" r:id="rId19"/>
    <p:sldId id="272" r:id="rId20"/>
    <p:sldId id="276" r:id="rId21"/>
    <p:sldId id="285" r:id="rId22"/>
    <p:sldId id="286" r:id="rId23"/>
    <p:sldId id="275" r:id="rId24"/>
    <p:sldId id="278" r:id="rId25"/>
    <p:sldId id="325" r:id="rId26"/>
    <p:sldId id="326" r:id="rId27"/>
    <p:sldId id="333" r:id="rId28"/>
    <p:sldId id="268" r:id="rId29"/>
    <p:sldId id="273" r:id="rId30"/>
    <p:sldId id="347" r:id="rId31"/>
    <p:sldId id="349" r:id="rId32"/>
    <p:sldId id="350" r:id="rId33"/>
    <p:sldId id="352" r:id="rId34"/>
    <p:sldId id="351" r:id="rId35"/>
    <p:sldId id="353" r:id="rId36"/>
    <p:sldId id="348" r:id="rId37"/>
    <p:sldId id="335" r:id="rId38"/>
    <p:sldId id="336" r:id="rId39"/>
    <p:sldId id="337" r:id="rId40"/>
    <p:sldId id="338" r:id="rId41"/>
    <p:sldId id="339" r:id="rId42"/>
    <p:sldId id="341" r:id="rId43"/>
    <p:sldId id="342" r:id="rId44"/>
    <p:sldId id="343" r:id="rId45"/>
    <p:sldId id="345" r:id="rId46"/>
    <p:sldId id="346" r:id="rId47"/>
    <p:sldId id="355" r:id="rId48"/>
    <p:sldId id="329" r:id="rId49"/>
    <p:sldId id="263" r:id="rId50"/>
    <p:sldId id="287" r:id="rId51"/>
    <p:sldId id="288" r:id="rId52"/>
    <p:sldId id="318" r:id="rId53"/>
    <p:sldId id="302" r:id="rId54"/>
    <p:sldId id="301" r:id="rId55"/>
    <p:sldId id="299" r:id="rId56"/>
    <p:sldId id="300" r:id="rId57"/>
    <p:sldId id="303" r:id="rId58"/>
    <p:sldId id="304" r:id="rId59"/>
    <p:sldId id="305" r:id="rId60"/>
    <p:sldId id="306" r:id="rId61"/>
    <p:sldId id="307" r:id="rId62"/>
    <p:sldId id="293" r:id="rId63"/>
    <p:sldId id="315" r:id="rId64"/>
    <p:sldId id="308" r:id="rId65"/>
    <p:sldId id="316" r:id="rId66"/>
    <p:sldId id="327" r:id="rId67"/>
    <p:sldId id="328" r:id="rId68"/>
    <p:sldId id="317" r:id="rId69"/>
    <p:sldId id="309" r:id="rId70"/>
    <p:sldId id="310" r:id="rId71"/>
    <p:sldId id="311" r:id="rId72"/>
    <p:sldId id="312" r:id="rId73"/>
    <p:sldId id="313" r:id="rId74"/>
    <p:sldId id="314" r:id="rId75"/>
    <p:sldId id="274" r:id="rId76"/>
    <p:sldId id="264" r:id="rId77"/>
    <p:sldId id="265" r:id="rId78"/>
    <p:sldId id="266" r:id="rId79"/>
    <p:sldId id="267" r:id="rId80"/>
    <p:sldId id="324" r:id="rId81"/>
    <p:sldId id="277" r:id="rId82"/>
  </p:sldIdLst>
  <p:sldSz cx="18288000" cy="10287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00"/>
    <a:srgbClr val="17406D"/>
    <a:srgbClr val="549E39"/>
    <a:srgbClr val="99B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Ênfas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91" autoAdjust="0"/>
  </p:normalViewPr>
  <p:slideViewPr>
    <p:cSldViewPr snapToGrid="0">
      <p:cViewPr varScale="1">
        <p:scale>
          <a:sx n="43" d="100"/>
          <a:sy n="43" d="100"/>
        </p:scale>
        <p:origin x="1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F1B8D2-991E-4F6E-AF72-DC405CC1604D}"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DD731205-D4E1-4F2B-B691-EF4975F8C670}">
      <dgm:prSet/>
      <dgm:spPr/>
      <dgm:t>
        <a:bodyPr/>
        <a:lstStyle/>
        <a:p>
          <a:r>
            <a:rPr lang="pt-BR"/>
            <a:t>Processamento Digital de Imagens</a:t>
          </a:r>
          <a:endParaRPr lang="en-US"/>
        </a:p>
      </dgm:t>
    </dgm:pt>
    <dgm:pt modelId="{6AC1B89D-6DFA-44DC-BE57-7569E24366A4}" type="parTrans" cxnId="{4944BB90-360E-4D8E-8141-39C6190A3FD6}">
      <dgm:prSet/>
      <dgm:spPr/>
      <dgm:t>
        <a:bodyPr/>
        <a:lstStyle/>
        <a:p>
          <a:endParaRPr lang="en-US"/>
        </a:p>
      </dgm:t>
    </dgm:pt>
    <dgm:pt modelId="{28657357-D859-44EF-9850-A25AFA396607}" type="sibTrans" cxnId="{4944BB90-360E-4D8E-8141-39C6190A3FD6}">
      <dgm:prSet/>
      <dgm:spPr/>
      <dgm:t>
        <a:bodyPr/>
        <a:lstStyle/>
        <a:p>
          <a:endParaRPr lang="en-US"/>
        </a:p>
      </dgm:t>
    </dgm:pt>
    <dgm:pt modelId="{9D43B37E-5DF2-4732-B289-7C26C5E7C2D3}">
      <dgm:prSet/>
      <dgm:spPr/>
      <dgm:t>
        <a:bodyPr/>
        <a:lstStyle/>
        <a:p>
          <a:r>
            <a:rPr lang="pt-BR"/>
            <a:t>CH: 60 (sessenta) horas</a:t>
          </a:r>
          <a:endParaRPr lang="en-US"/>
        </a:p>
      </dgm:t>
    </dgm:pt>
    <dgm:pt modelId="{6346E221-D744-407E-9D40-7195EA60DB67}" type="parTrans" cxnId="{94EF0AE3-841B-4C72-96FC-8E7FDF19D614}">
      <dgm:prSet/>
      <dgm:spPr/>
      <dgm:t>
        <a:bodyPr/>
        <a:lstStyle/>
        <a:p>
          <a:endParaRPr lang="en-US"/>
        </a:p>
      </dgm:t>
    </dgm:pt>
    <dgm:pt modelId="{DB33B886-1EEA-4354-8001-EC31E2E301A5}" type="sibTrans" cxnId="{94EF0AE3-841B-4C72-96FC-8E7FDF19D614}">
      <dgm:prSet/>
      <dgm:spPr/>
      <dgm:t>
        <a:bodyPr/>
        <a:lstStyle/>
        <a:p>
          <a:endParaRPr lang="en-US"/>
        </a:p>
      </dgm:t>
    </dgm:pt>
    <dgm:pt modelId="{6ECD4C0C-F663-4304-9FAB-CD1031B8161D}">
      <dgm:prSet/>
      <dgm:spPr/>
      <dgm:t>
        <a:bodyPr/>
        <a:lstStyle/>
        <a:p>
          <a:r>
            <a:rPr lang="pt-BR"/>
            <a:t>Teoria 45 (quarenta e cinco) horas</a:t>
          </a:r>
          <a:endParaRPr lang="en-US"/>
        </a:p>
      </dgm:t>
    </dgm:pt>
    <dgm:pt modelId="{5FDDE00D-09CD-4A8F-90BD-32A500CA1F3A}" type="parTrans" cxnId="{72561F1B-4A40-4FD1-A81E-9A49717953AF}">
      <dgm:prSet/>
      <dgm:spPr/>
      <dgm:t>
        <a:bodyPr/>
        <a:lstStyle/>
        <a:p>
          <a:endParaRPr lang="en-US"/>
        </a:p>
      </dgm:t>
    </dgm:pt>
    <dgm:pt modelId="{F4810F63-228E-474B-8254-9401D111B0EA}" type="sibTrans" cxnId="{72561F1B-4A40-4FD1-A81E-9A49717953AF}">
      <dgm:prSet/>
      <dgm:spPr/>
      <dgm:t>
        <a:bodyPr/>
        <a:lstStyle/>
        <a:p>
          <a:endParaRPr lang="en-US"/>
        </a:p>
      </dgm:t>
    </dgm:pt>
    <dgm:pt modelId="{D3470946-2C00-4AA9-A84F-5855488963B6}">
      <dgm:prSet/>
      <dgm:spPr/>
      <dgm:t>
        <a:bodyPr/>
        <a:lstStyle/>
        <a:p>
          <a:r>
            <a:rPr lang="pt-BR"/>
            <a:t>Prática 15 (quinze) horas</a:t>
          </a:r>
          <a:endParaRPr lang="en-US"/>
        </a:p>
      </dgm:t>
    </dgm:pt>
    <dgm:pt modelId="{496FFD5C-C5C1-4AE5-A690-97A691048970}" type="parTrans" cxnId="{DA23EEEE-92B0-437E-8C6F-C26BA4CFE4E6}">
      <dgm:prSet/>
      <dgm:spPr/>
      <dgm:t>
        <a:bodyPr/>
        <a:lstStyle/>
        <a:p>
          <a:endParaRPr lang="en-US"/>
        </a:p>
      </dgm:t>
    </dgm:pt>
    <dgm:pt modelId="{EEAD3AD2-E6C7-4D8D-93A8-83DE8C383E4D}" type="sibTrans" cxnId="{DA23EEEE-92B0-437E-8C6F-C26BA4CFE4E6}">
      <dgm:prSet/>
      <dgm:spPr/>
      <dgm:t>
        <a:bodyPr/>
        <a:lstStyle/>
        <a:p>
          <a:endParaRPr lang="en-US"/>
        </a:p>
      </dgm:t>
    </dgm:pt>
    <dgm:pt modelId="{81C130CE-2CD5-4E5B-B1F5-F51665412837}">
      <dgm:prSet/>
      <dgm:spPr/>
      <dgm:t>
        <a:bodyPr/>
        <a:lstStyle/>
        <a:p>
          <a:r>
            <a:rPr lang="pt-BR"/>
            <a:t>Aulas: 72 (setenta e duas)</a:t>
          </a:r>
          <a:endParaRPr lang="en-US"/>
        </a:p>
      </dgm:t>
    </dgm:pt>
    <dgm:pt modelId="{54614B02-D3EA-46B5-9088-3D0CA6FE7679}" type="parTrans" cxnId="{B0D424EC-44AF-4557-B426-F67C44312284}">
      <dgm:prSet/>
      <dgm:spPr/>
      <dgm:t>
        <a:bodyPr/>
        <a:lstStyle/>
        <a:p>
          <a:endParaRPr lang="en-US"/>
        </a:p>
      </dgm:t>
    </dgm:pt>
    <dgm:pt modelId="{D6650B8A-1040-4022-A3F9-AE5E97601AD1}" type="sibTrans" cxnId="{B0D424EC-44AF-4557-B426-F67C44312284}">
      <dgm:prSet/>
      <dgm:spPr/>
      <dgm:t>
        <a:bodyPr/>
        <a:lstStyle/>
        <a:p>
          <a:endParaRPr lang="en-US"/>
        </a:p>
      </dgm:t>
    </dgm:pt>
    <dgm:pt modelId="{112AD420-E9AE-4618-BF9B-721CB225873D}">
      <dgm:prSet/>
      <dgm:spPr/>
      <dgm:t>
        <a:bodyPr/>
        <a:lstStyle/>
        <a:p>
          <a:r>
            <a:rPr lang="pt-BR"/>
            <a:t>Teoria 54 (cinquenta e quatro) aulas</a:t>
          </a:r>
          <a:endParaRPr lang="en-US"/>
        </a:p>
      </dgm:t>
    </dgm:pt>
    <dgm:pt modelId="{A98C7EFC-ABDB-4C62-8244-42E00A9752B4}" type="parTrans" cxnId="{EE7266D1-891E-4D5E-9D18-3D367E239475}">
      <dgm:prSet/>
      <dgm:spPr/>
      <dgm:t>
        <a:bodyPr/>
        <a:lstStyle/>
        <a:p>
          <a:endParaRPr lang="en-US"/>
        </a:p>
      </dgm:t>
    </dgm:pt>
    <dgm:pt modelId="{7DF1712B-4CF6-4402-B1C7-0A9854F0462E}" type="sibTrans" cxnId="{EE7266D1-891E-4D5E-9D18-3D367E239475}">
      <dgm:prSet/>
      <dgm:spPr/>
      <dgm:t>
        <a:bodyPr/>
        <a:lstStyle/>
        <a:p>
          <a:endParaRPr lang="en-US"/>
        </a:p>
      </dgm:t>
    </dgm:pt>
    <dgm:pt modelId="{4D498F47-604B-4930-A938-4F0366104AA4}">
      <dgm:prSet/>
      <dgm:spPr/>
      <dgm:t>
        <a:bodyPr/>
        <a:lstStyle/>
        <a:p>
          <a:r>
            <a:rPr lang="pt-BR"/>
            <a:t>Prática 18 (dezoito) aulas</a:t>
          </a:r>
          <a:endParaRPr lang="en-US"/>
        </a:p>
      </dgm:t>
    </dgm:pt>
    <dgm:pt modelId="{FDD07625-4B97-44B3-827E-0D697481C071}" type="parTrans" cxnId="{699EB367-9629-4BAE-A076-CF01D9C68078}">
      <dgm:prSet/>
      <dgm:spPr/>
      <dgm:t>
        <a:bodyPr/>
        <a:lstStyle/>
        <a:p>
          <a:endParaRPr lang="en-US"/>
        </a:p>
      </dgm:t>
    </dgm:pt>
    <dgm:pt modelId="{183E7301-74AF-4906-8DF4-BFC245D8E1F2}" type="sibTrans" cxnId="{699EB367-9629-4BAE-A076-CF01D9C68078}">
      <dgm:prSet/>
      <dgm:spPr/>
      <dgm:t>
        <a:bodyPr/>
        <a:lstStyle/>
        <a:p>
          <a:endParaRPr lang="en-US"/>
        </a:p>
      </dgm:t>
    </dgm:pt>
    <dgm:pt modelId="{F763F354-7F78-4F60-AA02-6C366C009C80}">
      <dgm:prSet/>
      <dgm:spPr/>
      <dgm:t>
        <a:bodyPr/>
        <a:lstStyle/>
        <a:p>
          <a:r>
            <a:rPr lang="pt-BR"/>
            <a:t>A teoria e prática serão desenvolvidas concomitantemente.</a:t>
          </a:r>
          <a:endParaRPr lang="en-US"/>
        </a:p>
      </dgm:t>
    </dgm:pt>
    <dgm:pt modelId="{B776E613-4931-4650-90EB-E20970D3E398}" type="parTrans" cxnId="{D20B31CF-C6EF-4B03-A51A-AFF48D0C811C}">
      <dgm:prSet/>
      <dgm:spPr/>
      <dgm:t>
        <a:bodyPr/>
        <a:lstStyle/>
        <a:p>
          <a:endParaRPr lang="en-US"/>
        </a:p>
      </dgm:t>
    </dgm:pt>
    <dgm:pt modelId="{585DD991-4095-445E-BB94-4141A37E7735}" type="sibTrans" cxnId="{D20B31CF-C6EF-4B03-A51A-AFF48D0C811C}">
      <dgm:prSet/>
      <dgm:spPr/>
      <dgm:t>
        <a:bodyPr/>
        <a:lstStyle/>
        <a:p>
          <a:endParaRPr lang="en-US"/>
        </a:p>
      </dgm:t>
    </dgm:pt>
    <dgm:pt modelId="{918E90B7-A438-4EB6-8975-D179C7443595}">
      <dgm:prSet/>
      <dgm:spPr/>
      <dgm:t>
        <a:bodyPr/>
        <a:lstStyle/>
        <a:p>
          <a:r>
            <a:rPr lang="pt-BR"/>
            <a:t>Engenharia da Computação – Obrigatória – 9º semestre</a:t>
          </a:r>
        </a:p>
      </dgm:t>
    </dgm:pt>
    <dgm:pt modelId="{4663BF48-1D8D-477A-A377-D19D4CC8B8C1}" type="parTrans" cxnId="{142B14B3-D0ED-4D85-94F7-97C66DAEEB97}">
      <dgm:prSet/>
      <dgm:spPr/>
      <dgm:t>
        <a:bodyPr/>
        <a:lstStyle/>
        <a:p>
          <a:endParaRPr lang="pt-BR"/>
        </a:p>
      </dgm:t>
    </dgm:pt>
    <dgm:pt modelId="{4B0C51CC-BE59-4445-B137-9C4894B105C0}" type="sibTrans" cxnId="{142B14B3-D0ED-4D85-94F7-97C66DAEEB97}">
      <dgm:prSet/>
      <dgm:spPr/>
      <dgm:t>
        <a:bodyPr/>
        <a:lstStyle/>
        <a:p>
          <a:endParaRPr lang="pt-BR"/>
        </a:p>
      </dgm:t>
    </dgm:pt>
    <dgm:pt modelId="{0C1B8AFF-39B5-48FD-AEBA-CE2A8FED7E78}">
      <dgm:prSet/>
      <dgm:spPr/>
      <dgm:t>
        <a:bodyPr/>
        <a:lstStyle/>
        <a:p>
          <a:r>
            <a:rPr lang="pt-BR"/>
            <a:t>Engenharia de Controle e Automação - Optativa</a:t>
          </a:r>
        </a:p>
      </dgm:t>
    </dgm:pt>
    <dgm:pt modelId="{667EE95F-3CC0-4D1F-99F2-6F7E0E025FC2}" type="parTrans" cxnId="{E1A2ABE0-3BCA-4B25-BBD7-E0332D13BC17}">
      <dgm:prSet/>
      <dgm:spPr/>
      <dgm:t>
        <a:bodyPr/>
        <a:lstStyle/>
        <a:p>
          <a:endParaRPr lang="pt-BR"/>
        </a:p>
      </dgm:t>
    </dgm:pt>
    <dgm:pt modelId="{F907920E-A45A-44C4-B407-023B5F56B41E}" type="sibTrans" cxnId="{E1A2ABE0-3BCA-4B25-BBD7-E0332D13BC17}">
      <dgm:prSet/>
      <dgm:spPr/>
      <dgm:t>
        <a:bodyPr/>
        <a:lstStyle/>
        <a:p>
          <a:endParaRPr lang="pt-BR"/>
        </a:p>
      </dgm:t>
    </dgm:pt>
    <dgm:pt modelId="{6A4D63B9-A5A8-4898-9604-56A9A72D9D42}">
      <dgm:prSet/>
      <dgm:spPr/>
      <dgm:t>
        <a:bodyPr/>
        <a:lstStyle/>
        <a:p>
          <a:r>
            <a:rPr lang="pt-BR"/>
            <a:t>Faremos uso do </a:t>
          </a:r>
          <a:r>
            <a:rPr lang="pt-BR" b="1">
              <a:solidFill>
                <a:srgbClr val="C00000"/>
              </a:solidFill>
            </a:rPr>
            <a:t>Ambiente Virtual de Aprendizagem – AVA</a:t>
          </a:r>
          <a:r>
            <a:rPr lang="pt-BR"/>
            <a:t> (Moodle institucional) como </a:t>
          </a:r>
          <a:r>
            <a:rPr lang="pt-BR" b="1">
              <a:solidFill>
                <a:srgbClr val="C00000"/>
              </a:solidFill>
            </a:rPr>
            <a:t>repositório</a:t>
          </a:r>
          <a:r>
            <a:rPr lang="pt-BR"/>
            <a:t> da disciplina.</a:t>
          </a:r>
        </a:p>
      </dgm:t>
    </dgm:pt>
    <dgm:pt modelId="{66A8CB5D-D5D3-47C6-ACFC-26EA7AFFEFA1}" type="parTrans" cxnId="{3313D4C0-8166-45E6-970A-FF15306C9AAA}">
      <dgm:prSet/>
      <dgm:spPr/>
      <dgm:t>
        <a:bodyPr/>
        <a:lstStyle/>
        <a:p>
          <a:endParaRPr lang="pt-BR"/>
        </a:p>
      </dgm:t>
    </dgm:pt>
    <dgm:pt modelId="{AFDDC22E-D78E-4E9F-BE01-F6BF89C90230}" type="sibTrans" cxnId="{3313D4C0-8166-45E6-970A-FF15306C9AAA}">
      <dgm:prSet/>
      <dgm:spPr/>
      <dgm:t>
        <a:bodyPr/>
        <a:lstStyle/>
        <a:p>
          <a:endParaRPr lang="pt-BR"/>
        </a:p>
      </dgm:t>
    </dgm:pt>
    <dgm:pt modelId="{FDAA9399-0194-4345-9BE3-418DB052B1C7}" type="pres">
      <dgm:prSet presAssocID="{3EF1B8D2-991E-4F6E-AF72-DC405CC1604D}" presName="Name0" presStyleCnt="0">
        <dgm:presLayoutVars>
          <dgm:dir/>
          <dgm:animLvl val="lvl"/>
          <dgm:resizeHandles val="exact"/>
        </dgm:presLayoutVars>
      </dgm:prSet>
      <dgm:spPr/>
    </dgm:pt>
    <dgm:pt modelId="{F855E352-BE2C-47D1-85B2-A3B862AF87A3}" type="pres">
      <dgm:prSet presAssocID="{DD731205-D4E1-4F2B-B691-EF4975F8C670}" presName="linNode" presStyleCnt="0"/>
      <dgm:spPr/>
    </dgm:pt>
    <dgm:pt modelId="{CDE1EE11-D014-4266-B065-874162EF9F66}" type="pres">
      <dgm:prSet presAssocID="{DD731205-D4E1-4F2B-B691-EF4975F8C670}" presName="parentText" presStyleLbl="node1" presStyleIdx="0" presStyleCnt="4">
        <dgm:presLayoutVars>
          <dgm:chMax val="1"/>
          <dgm:bulletEnabled val="1"/>
        </dgm:presLayoutVars>
      </dgm:prSet>
      <dgm:spPr/>
    </dgm:pt>
    <dgm:pt modelId="{4DB276C9-C76A-45FE-A456-C4EE747AD87C}" type="pres">
      <dgm:prSet presAssocID="{DD731205-D4E1-4F2B-B691-EF4975F8C670}" presName="descendantText" presStyleLbl="alignAccFollowNode1" presStyleIdx="0" presStyleCnt="4">
        <dgm:presLayoutVars>
          <dgm:bulletEnabled val="1"/>
        </dgm:presLayoutVars>
      </dgm:prSet>
      <dgm:spPr/>
    </dgm:pt>
    <dgm:pt modelId="{FFED4393-1EDA-4767-A54C-84B226B9CE86}" type="pres">
      <dgm:prSet presAssocID="{28657357-D859-44EF-9850-A25AFA396607}" presName="sp" presStyleCnt="0"/>
      <dgm:spPr/>
    </dgm:pt>
    <dgm:pt modelId="{3C8B2A9B-2F27-4E2B-83A5-ED195CFC36D0}" type="pres">
      <dgm:prSet presAssocID="{9D43B37E-5DF2-4732-B289-7C26C5E7C2D3}" presName="linNode" presStyleCnt="0"/>
      <dgm:spPr/>
    </dgm:pt>
    <dgm:pt modelId="{F96E0D6A-7C3C-4A16-9C8F-0B862CB2EF71}" type="pres">
      <dgm:prSet presAssocID="{9D43B37E-5DF2-4732-B289-7C26C5E7C2D3}" presName="parentText" presStyleLbl="node1" presStyleIdx="1" presStyleCnt="4">
        <dgm:presLayoutVars>
          <dgm:chMax val="1"/>
          <dgm:bulletEnabled val="1"/>
        </dgm:presLayoutVars>
      </dgm:prSet>
      <dgm:spPr/>
    </dgm:pt>
    <dgm:pt modelId="{C4052487-7976-436A-AB21-5D7987B9EC95}" type="pres">
      <dgm:prSet presAssocID="{9D43B37E-5DF2-4732-B289-7C26C5E7C2D3}" presName="descendantText" presStyleLbl="alignAccFollowNode1" presStyleIdx="1" presStyleCnt="4">
        <dgm:presLayoutVars>
          <dgm:bulletEnabled val="1"/>
        </dgm:presLayoutVars>
      </dgm:prSet>
      <dgm:spPr/>
    </dgm:pt>
    <dgm:pt modelId="{12F578D2-E682-4E55-B9B9-BD24787D1A0B}" type="pres">
      <dgm:prSet presAssocID="{DB33B886-1EEA-4354-8001-EC31E2E301A5}" presName="sp" presStyleCnt="0"/>
      <dgm:spPr/>
    </dgm:pt>
    <dgm:pt modelId="{407BD348-C976-43E6-82AA-AE491B463856}" type="pres">
      <dgm:prSet presAssocID="{81C130CE-2CD5-4E5B-B1F5-F51665412837}" presName="linNode" presStyleCnt="0"/>
      <dgm:spPr/>
    </dgm:pt>
    <dgm:pt modelId="{C8B34A04-E4B5-4225-BDA2-C83A1E27775D}" type="pres">
      <dgm:prSet presAssocID="{81C130CE-2CD5-4E5B-B1F5-F51665412837}" presName="parentText" presStyleLbl="node1" presStyleIdx="2" presStyleCnt="4">
        <dgm:presLayoutVars>
          <dgm:chMax val="1"/>
          <dgm:bulletEnabled val="1"/>
        </dgm:presLayoutVars>
      </dgm:prSet>
      <dgm:spPr/>
    </dgm:pt>
    <dgm:pt modelId="{C3CF3B54-D0F0-45B3-8ECD-4B554CDAE338}" type="pres">
      <dgm:prSet presAssocID="{81C130CE-2CD5-4E5B-B1F5-F51665412837}" presName="descendantText" presStyleLbl="alignAccFollowNode1" presStyleIdx="2" presStyleCnt="4">
        <dgm:presLayoutVars>
          <dgm:bulletEnabled val="1"/>
        </dgm:presLayoutVars>
      </dgm:prSet>
      <dgm:spPr/>
    </dgm:pt>
    <dgm:pt modelId="{BE495A50-37DD-4669-A7B9-B5EB5FABE037}" type="pres">
      <dgm:prSet presAssocID="{D6650B8A-1040-4022-A3F9-AE5E97601AD1}" presName="sp" presStyleCnt="0"/>
      <dgm:spPr/>
    </dgm:pt>
    <dgm:pt modelId="{9C757C90-2DB3-4AC9-805E-5AE231F70B4B}" type="pres">
      <dgm:prSet presAssocID="{F763F354-7F78-4F60-AA02-6C366C009C80}" presName="linNode" presStyleCnt="0"/>
      <dgm:spPr/>
    </dgm:pt>
    <dgm:pt modelId="{1949B3D1-1237-4D70-A166-FE80F4F452CC}" type="pres">
      <dgm:prSet presAssocID="{F763F354-7F78-4F60-AA02-6C366C009C80}" presName="parentText" presStyleLbl="node1" presStyleIdx="3" presStyleCnt="4">
        <dgm:presLayoutVars>
          <dgm:chMax val="1"/>
          <dgm:bulletEnabled val="1"/>
        </dgm:presLayoutVars>
      </dgm:prSet>
      <dgm:spPr/>
    </dgm:pt>
    <dgm:pt modelId="{7BF5762C-B73A-492F-BB70-C238653D6A41}" type="pres">
      <dgm:prSet presAssocID="{F763F354-7F78-4F60-AA02-6C366C009C80}" presName="descendantText" presStyleLbl="alignAccFollowNode1" presStyleIdx="3" presStyleCnt="4">
        <dgm:presLayoutVars>
          <dgm:bulletEnabled val="1"/>
        </dgm:presLayoutVars>
      </dgm:prSet>
      <dgm:spPr/>
    </dgm:pt>
  </dgm:ptLst>
  <dgm:cxnLst>
    <dgm:cxn modelId="{04892B08-4F7B-43F9-899D-F66800A90CB8}" type="presOf" srcId="{3EF1B8D2-991E-4F6E-AF72-DC405CC1604D}" destId="{FDAA9399-0194-4345-9BE3-418DB052B1C7}" srcOrd="0" destOrd="0" presId="urn:microsoft.com/office/officeart/2005/8/layout/vList5"/>
    <dgm:cxn modelId="{FD8C9613-A7DE-47DF-BA34-2A04AE5654FF}" type="presOf" srcId="{918E90B7-A438-4EB6-8975-D179C7443595}" destId="{4DB276C9-C76A-45FE-A456-C4EE747AD87C}" srcOrd="0" destOrd="0" presId="urn:microsoft.com/office/officeart/2005/8/layout/vList5"/>
    <dgm:cxn modelId="{FE6DA915-4B4E-435B-98F4-0003321F5006}" type="presOf" srcId="{0C1B8AFF-39B5-48FD-AEBA-CE2A8FED7E78}" destId="{4DB276C9-C76A-45FE-A456-C4EE747AD87C}" srcOrd="0" destOrd="1" presId="urn:microsoft.com/office/officeart/2005/8/layout/vList5"/>
    <dgm:cxn modelId="{72561F1B-4A40-4FD1-A81E-9A49717953AF}" srcId="{9D43B37E-5DF2-4732-B289-7C26C5E7C2D3}" destId="{6ECD4C0C-F663-4304-9FAB-CD1031B8161D}" srcOrd="0" destOrd="0" parTransId="{5FDDE00D-09CD-4A8F-90BD-32A500CA1F3A}" sibTransId="{F4810F63-228E-474B-8254-9401D111B0EA}"/>
    <dgm:cxn modelId="{9B694831-2CEC-4D64-8CCB-27BE5FDF213E}" type="presOf" srcId="{D3470946-2C00-4AA9-A84F-5855488963B6}" destId="{C4052487-7976-436A-AB21-5D7987B9EC95}" srcOrd="0" destOrd="1" presId="urn:microsoft.com/office/officeart/2005/8/layout/vList5"/>
    <dgm:cxn modelId="{DCA1B644-8672-4865-8287-90F7AEBAFDF1}" type="presOf" srcId="{6ECD4C0C-F663-4304-9FAB-CD1031B8161D}" destId="{C4052487-7976-436A-AB21-5D7987B9EC95}" srcOrd="0" destOrd="0" presId="urn:microsoft.com/office/officeart/2005/8/layout/vList5"/>
    <dgm:cxn modelId="{699EB367-9629-4BAE-A076-CF01D9C68078}" srcId="{81C130CE-2CD5-4E5B-B1F5-F51665412837}" destId="{4D498F47-604B-4930-A938-4F0366104AA4}" srcOrd="1" destOrd="0" parTransId="{FDD07625-4B97-44B3-827E-0D697481C071}" sibTransId="{183E7301-74AF-4906-8DF4-BFC245D8E1F2}"/>
    <dgm:cxn modelId="{91787F8F-5C79-4359-87CF-85115CFF4213}" type="presOf" srcId="{112AD420-E9AE-4618-BF9B-721CB225873D}" destId="{C3CF3B54-D0F0-45B3-8ECD-4B554CDAE338}" srcOrd="0" destOrd="0" presId="urn:microsoft.com/office/officeart/2005/8/layout/vList5"/>
    <dgm:cxn modelId="{4944BB90-360E-4D8E-8141-39C6190A3FD6}" srcId="{3EF1B8D2-991E-4F6E-AF72-DC405CC1604D}" destId="{DD731205-D4E1-4F2B-B691-EF4975F8C670}" srcOrd="0" destOrd="0" parTransId="{6AC1B89D-6DFA-44DC-BE57-7569E24366A4}" sibTransId="{28657357-D859-44EF-9850-A25AFA396607}"/>
    <dgm:cxn modelId="{B0430497-85B2-4077-A9AA-99285C8A58F8}" type="presOf" srcId="{F763F354-7F78-4F60-AA02-6C366C009C80}" destId="{1949B3D1-1237-4D70-A166-FE80F4F452CC}" srcOrd="0" destOrd="0" presId="urn:microsoft.com/office/officeart/2005/8/layout/vList5"/>
    <dgm:cxn modelId="{A8673F97-DAF3-46F1-9467-1B70BCE99475}" type="presOf" srcId="{DD731205-D4E1-4F2B-B691-EF4975F8C670}" destId="{CDE1EE11-D014-4266-B065-874162EF9F66}" srcOrd="0" destOrd="0" presId="urn:microsoft.com/office/officeart/2005/8/layout/vList5"/>
    <dgm:cxn modelId="{142B14B3-D0ED-4D85-94F7-97C66DAEEB97}" srcId="{DD731205-D4E1-4F2B-B691-EF4975F8C670}" destId="{918E90B7-A438-4EB6-8975-D179C7443595}" srcOrd="0" destOrd="0" parTransId="{4663BF48-1D8D-477A-A377-D19D4CC8B8C1}" sibTransId="{4B0C51CC-BE59-4445-B137-9C4894B105C0}"/>
    <dgm:cxn modelId="{770731B5-98AB-4199-8B51-84A1BDAF9753}" type="presOf" srcId="{81C130CE-2CD5-4E5B-B1F5-F51665412837}" destId="{C8B34A04-E4B5-4225-BDA2-C83A1E27775D}" srcOrd="0" destOrd="0" presId="urn:microsoft.com/office/officeart/2005/8/layout/vList5"/>
    <dgm:cxn modelId="{3313D4C0-8166-45E6-970A-FF15306C9AAA}" srcId="{F763F354-7F78-4F60-AA02-6C366C009C80}" destId="{6A4D63B9-A5A8-4898-9604-56A9A72D9D42}" srcOrd="0" destOrd="0" parTransId="{66A8CB5D-D5D3-47C6-ACFC-26EA7AFFEFA1}" sibTransId="{AFDDC22E-D78E-4E9F-BE01-F6BF89C90230}"/>
    <dgm:cxn modelId="{D20B31CF-C6EF-4B03-A51A-AFF48D0C811C}" srcId="{3EF1B8D2-991E-4F6E-AF72-DC405CC1604D}" destId="{F763F354-7F78-4F60-AA02-6C366C009C80}" srcOrd="3" destOrd="0" parTransId="{B776E613-4931-4650-90EB-E20970D3E398}" sibTransId="{585DD991-4095-445E-BB94-4141A37E7735}"/>
    <dgm:cxn modelId="{EE7266D1-891E-4D5E-9D18-3D367E239475}" srcId="{81C130CE-2CD5-4E5B-B1F5-F51665412837}" destId="{112AD420-E9AE-4618-BF9B-721CB225873D}" srcOrd="0" destOrd="0" parTransId="{A98C7EFC-ABDB-4C62-8244-42E00A9752B4}" sibTransId="{7DF1712B-4CF6-4402-B1C7-0A9854F0462E}"/>
    <dgm:cxn modelId="{E1A2ABE0-3BCA-4B25-BBD7-E0332D13BC17}" srcId="{DD731205-D4E1-4F2B-B691-EF4975F8C670}" destId="{0C1B8AFF-39B5-48FD-AEBA-CE2A8FED7E78}" srcOrd="1" destOrd="0" parTransId="{667EE95F-3CC0-4D1F-99F2-6F7E0E025FC2}" sibTransId="{F907920E-A45A-44C4-B407-023B5F56B41E}"/>
    <dgm:cxn modelId="{6C5443E2-F68F-4761-8AEF-2D5EE908A95C}" type="presOf" srcId="{9D43B37E-5DF2-4732-B289-7C26C5E7C2D3}" destId="{F96E0D6A-7C3C-4A16-9C8F-0B862CB2EF71}" srcOrd="0" destOrd="0" presId="urn:microsoft.com/office/officeart/2005/8/layout/vList5"/>
    <dgm:cxn modelId="{94EF0AE3-841B-4C72-96FC-8E7FDF19D614}" srcId="{3EF1B8D2-991E-4F6E-AF72-DC405CC1604D}" destId="{9D43B37E-5DF2-4732-B289-7C26C5E7C2D3}" srcOrd="1" destOrd="0" parTransId="{6346E221-D744-407E-9D40-7195EA60DB67}" sibTransId="{DB33B886-1EEA-4354-8001-EC31E2E301A5}"/>
    <dgm:cxn modelId="{B0D424EC-44AF-4557-B426-F67C44312284}" srcId="{3EF1B8D2-991E-4F6E-AF72-DC405CC1604D}" destId="{81C130CE-2CD5-4E5B-B1F5-F51665412837}" srcOrd="2" destOrd="0" parTransId="{54614B02-D3EA-46B5-9088-3D0CA6FE7679}" sibTransId="{D6650B8A-1040-4022-A3F9-AE5E97601AD1}"/>
    <dgm:cxn modelId="{027173ED-3B7B-49EA-A9F6-DC83FD003DB9}" type="presOf" srcId="{4D498F47-604B-4930-A938-4F0366104AA4}" destId="{C3CF3B54-D0F0-45B3-8ECD-4B554CDAE338}" srcOrd="0" destOrd="1" presId="urn:microsoft.com/office/officeart/2005/8/layout/vList5"/>
    <dgm:cxn modelId="{DA23EEEE-92B0-437E-8C6F-C26BA4CFE4E6}" srcId="{9D43B37E-5DF2-4732-B289-7C26C5E7C2D3}" destId="{D3470946-2C00-4AA9-A84F-5855488963B6}" srcOrd="1" destOrd="0" parTransId="{496FFD5C-C5C1-4AE5-A690-97A691048970}" sibTransId="{EEAD3AD2-E6C7-4D8D-93A8-83DE8C383E4D}"/>
    <dgm:cxn modelId="{D46E5FEF-D268-486A-9978-6B1E5E49462B}" type="presOf" srcId="{6A4D63B9-A5A8-4898-9604-56A9A72D9D42}" destId="{7BF5762C-B73A-492F-BB70-C238653D6A41}" srcOrd="0" destOrd="0" presId="urn:microsoft.com/office/officeart/2005/8/layout/vList5"/>
    <dgm:cxn modelId="{D838EA38-C9C6-4CBC-A977-F2BD0EDE4BA1}" type="presParOf" srcId="{FDAA9399-0194-4345-9BE3-418DB052B1C7}" destId="{F855E352-BE2C-47D1-85B2-A3B862AF87A3}" srcOrd="0" destOrd="0" presId="urn:microsoft.com/office/officeart/2005/8/layout/vList5"/>
    <dgm:cxn modelId="{D6C9E71D-231F-4F39-908F-B05DA3F91794}" type="presParOf" srcId="{F855E352-BE2C-47D1-85B2-A3B862AF87A3}" destId="{CDE1EE11-D014-4266-B065-874162EF9F66}" srcOrd="0" destOrd="0" presId="urn:microsoft.com/office/officeart/2005/8/layout/vList5"/>
    <dgm:cxn modelId="{580260C9-EDD1-46D6-8462-8AECC40E99A3}" type="presParOf" srcId="{F855E352-BE2C-47D1-85B2-A3B862AF87A3}" destId="{4DB276C9-C76A-45FE-A456-C4EE747AD87C}" srcOrd="1" destOrd="0" presId="urn:microsoft.com/office/officeart/2005/8/layout/vList5"/>
    <dgm:cxn modelId="{C69BC5B3-A925-4CFE-BCA4-EF14959DBB37}" type="presParOf" srcId="{FDAA9399-0194-4345-9BE3-418DB052B1C7}" destId="{FFED4393-1EDA-4767-A54C-84B226B9CE86}" srcOrd="1" destOrd="0" presId="urn:microsoft.com/office/officeart/2005/8/layout/vList5"/>
    <dgm:cxn modelId="{4CAAB895-B265-499A-9515-7C96300AD3A8}" type="presParOf" srcId="{FDAA9399-0194-4345-9BE3-418DB052B1C7}" destId="{3C8B2A9B-2F27-4E2B-83A5-ED195CFC36D0}" srcOrd="2" destOrd="0" presId="urn:microsoft.com/office/officeart/2005/8/layout/vList5"/>
    <dgm:cxn modelId="{28034360-32A9-4025-AF90-A7BF2184066D}" type="presParOf" srcId="{3C8B2A9B-2F27-4E2B-83A5-ED195CFC36D0}" destId="{F96E0D6A-7C3C-4A16-9C8F-0B862CB2EF71}" srcOrd="0" destOrd="0" presId="urn:microsoft.com/office/officeart/2005/8/layout/vList5"/>
    <dgm:cxn modelId="{CC9AFBED-4839-4E60-BBF3-B82A3A4B7A9C}" type="presParOf" srcId="{3C8B2A9B-2F27-4E2B-83A5-ED195CFC36D0}" destId="{C4052487-7976-436A-AB21-5D7987B9EC95}" srcOrd="1" destOrd="0" presId="urn:microsoft.com/office/officeart/2005/8/layout/vList5"/>
    <dgm:cxn modelId="{47C8CBFD-DF35-48B7-A6ED-B9947A479F04}" type="presParOf" srcId="{FDAA9399-0194-4345-9BE3-418DB052B1C7}" destId="{12F578D2-E682-4E55-B9B9-BD24787D1A0B}" srcOrd="3" destOrd="0" presId="urn:microsoft.com/office/officeart/2005/8/layout/vList5"/>
    <dgm:cxn modelId="{331886CB-5BC3-4E7A-A37B-8E0F4D53A928}" type="presParOf" srcId="{FDAA9399-0194-4345-9BE3-418DB052B1C7}" destId="{407BD348-C976-43E6-82AA-AE491B463856}" srcOrd="4" destOrd="0" presId="urn:microsoft.com/office/officeart/2005/8/layout/vList5"/>
    <dgm:cxn modelId="{37818AF0-CC0D-4D54-8E47-126861D61B90}" type="presParOf" srcId="{407BD348-C976-43E6-82AA-AE491B463856}" destId="{C8B34A04-E4B5-4225-BDA2-C83A1E27775D}" srcOrd="0" destOrd="0" presId="urn:microsoft.com/office/officeart/2005/8/layout/vList5"/>
    <dgm:cxn modelId="{8888783D-FBC6-4303-8B98-EAB5835E2EBE}" type="presParOf" srcId="{407BD348-C976-43E6-82AA-AE491B463856}" destId="{C3CF3B54-D0F0-45B3-8ECD-4B554CDAE338}" srcOrd="1" destOrd="0" presId="urn:microsoft.com/office/officeart/2005/8/layout/vList5"/>
    <dgm:cxn modelId="{32DFBDAB-C2A1-4766-A142-613FC5EBD67D}" type="presParOf" srcId="{FDAA9399-0194-4345-9BE3-418DB052B1C7}" destId="{BE495A50-37DD-4669-A7B9-B5EB5FABE037}" srcOrd="5" destOrd="0" presId="urn:microsoft.com/office/officeart/2005/8/layout/vList5"/>
    <dgm:cxn modelId="{01714012-2A2D-427E-AF75-A8866D1F1166}" type="presParOf" srcId="{FDAA9399-0194-4345-9BE3-418DB052B1C7}" destId="{9C757C90-2DB3-4AC9-805E-5AE231F70B4B}" srcOrd="6" destOrd="0" presId="urn:microsoft.com/office/officeart/2005/8/layout/vList5"/>
    <dgm:cxn modelId="{8FC01928-7B68-45F8-A263-6D162CE3B7E2}" type="presParOf" srcId="{9C757C90-2DB3-4AC9-805E-5AE231F70B4B}" destId="{1949B3D1-1237-4D70-A166-FE80F4F452CC}" srcOrd="0" destOrd="0" presId="urn:microsoft.com/office/officeart/2005/8/layout/vList5"/>
    <dgm:cxn modelId="{F28B2285-50C7-447A-9D72-921D41B88B89}" type="presParOf" srcId="{9C757C90-2DB3-4AC9-805E-5AE231F70B4B}" destId="{7BF5762C-B73A-492F-BB70-C238653D6A4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15CD3D-AE1A-4A1A-836B-B25D3AAAA234}"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pt-BR"/>
        </a:p>
      </dgm:t>
    </dgm:pt>
    <dgm:pt modelId="{CEF3C625-37E5-4E0D-B479-93292081A22D}">
      <dgm:prSet/>
      <dgm:spPr/>
      <dgm:t>
        <a:bodyPr/>
        <a:lstStyle/>
        <a:p>
          <a:r>
            <a:rPr lang="pt-BR" dirty="0"/>
            <a:t>Raios gama</a:t>
          </a:r>
        </a:p>
      </dgm:t>
    </dgm:pt>
    <dgm:pt modelId="{A1C4D464-61FE-4EB2-9296-6F91431BCB91}" type="parTrans" cxnId="{116A6485-33CE-4307-97F6-B6DD85F92EEB}">
      <dgm:prSet/>
      <dgm:spPr/>
      <dgm:t>
        <a:bodyPr/>
        <a:lstStyle/>
        <a:p>
          <a:endParaRPr lang="pt-BR"/>
        </a:p>
      </dgm:t>
    </dgm:pt>
    <dgm:pt modelId="{0EFBA049-DEC4-42C1-9883-84727BBF4761}" type="sibTrans" cxnId="{116A6485-33CE-4307-97F6-B6DD85F92EEB}">
      <dgm:prSet/>
      <dgm:spPr/>
      <dgm:t>
        <a:bodyPr/>
        <a:lstStyle/>
        <a:p>
          <a:endParaRPr lang="pt-BR"/>
        </a:p>
      </dgm:t>
    </dgm:pt>
    <dgm:pt modelId="{9A722BCE-B419-4802-99CF-15B53EB1626D}">
      <dgm:prSet/>
      <dgm:spPr/>
      <dgm:t>
        <a:bodyPr/>
        <a:lstStyle/>
        <a:p>
          <a:r>
            <a:rPr lang="pt-BR" dirty="0"/>
            <a:t>Raios-X</a:t>
          </a:r>
        </a:p>
      </dgm:t>
    </dgm:pt>
    <dgm:pt modelId="{49AE19DF-CA44-40E0-A853-94DA0BC93A5F}" type="parTrans" cxnId="{686B5C88-BB96-4A92-AB02-0D0024E283B5}">
      <dgm:prSet/>
      <dgm:spPr/>
      <dgm:t>
        <a:bodyPr/>
        <a:lstStyle/>
        <a:p>
          <a:endParaRPr lang="pt-BR"/>
        </a:p>
      </dgm:t>
    </dgm:pt>
    <dgm:pt modelId="{A0C5BDC9-4CB7-4EF6-B0F0-4FE11C57634A}" type="sibTrans" cxnId="{686B5C88-BB96-4A92-AB02-0D0024E283B5}">
      <dgm:prSet/>
      <dgm:spPr/>
      <dgm:t>
        <a:bodyPr/>
        <a:lstStyle/>
        <a:p>
          <a:endParaRPr lang="pt-BR"/>
        </a:p>
      </dgm:t>
    </dgm:pt>
    <dgm:pt modelId="{3D1C7ECE-1E3B-440A-B92B-7D6D2C9FE923}">
      <dgm:prSet/>
      <dgm:spPr/>
      <dgm:t>
        <a:bodyPr/>
        <a:lstStyle/>
        <a:p>
          <a:r>
            <a:rPr lang="pt-BR" dirty="0"/>
            <a:t>Ultravioleta</a:t>
          </a:r>
        </a:p>
      </dgm:t>
    </dgm:pt>
    <dgm:pt modelId="{41BBDD9B-ECB3-497B-A7C9-0A62EFCB056B}" type="parTrans" cxnId="{3A95E1C1-7E5C-46F0-B6FB-7502185200FA}">
      <dgm:prSet/>
      <dgm:spPr/>
      <dgm:t>
        <a:bodyPr/>
        <a:lstStyle/>
        <a:p>
          <a:endParaRPr lang="pt-BR"/>
        </a:p>
      </dgm:t>
    </dgm:pt>
    <dgm:pt modelId="{638DB809-59A0-4340-81C5-457547E39CA2}" type="sibTrans" cxnId="{3A95E1C1-7E5C-46F0-B6FB-7502185200FA}">
      <dgm:prSet/>
      <dgm:spPr/>
      <dgm:t>
        <a:bodyPr/>
        <a:lstStyle/>
        <a:p>
          <a:endParaRPr lang="pt-BR"/>
        </a:p>
      </dgm:t>
    </dgm:pt>
    <dgm:pt modelId="{31616EFB-BFBC-40CC-9544-820CB877B3A0}">
      <dgm:prSet/>
      <dgm:spPr/>
      <dgm:t>
        <a:bodyPr/>
        <a:lstStyle/>
        <a:p>
          <a:r>
            <a:rPr lang="pt-BR" dirty="0"/>
            <a:t>Infravermelho</a:t>
          </a:r>
        </a:p>
      </dgm:t>
    </dgm:pt>
    <dgm:pt modelId="{8A356A6E-9E25-4525-A71F-467972EA3315}" type="parTrans" cxnId="{CB4B41FA-50B1-457B-AEAA-6225A5442B47}">
      <dgm:prSet/>
      <dgm:spPr/>
      <dgm:t>
        <a:bodyPr/>
        <a:lstStyle/>
        <a:p>
          <a:endParaRPr lang="pt-BR"/>
        </a:p>
      </dgm:t>
    </dgm:pt>
    <dgm:pt modelId="{936A5890-ECAF-4551-BF38-C97CC2AA2B2E}" type="sibTrans" cxnId="{CB4B41FA-50B1-457B-AEAA-6225A5442B47}">
      <dgm:prSet/>
      <dgm:spPr/>
      <dgm:t>
        <a:bodyPr/>
        <a:lstStyle/>
        <a:p>
          <a:endParaRPr lang="pt-BR"/>
        </a:p>
      </dgm:t>
    </dgm:pt>
    <dgm:pt modelId="{3042D019-B936-461A-AEAB-4AE9E68F67D1}">
      <dgm:prSet/>
      <dgm:spPr/>
      <dgm:t>
        <a:bodyPr/>
        <a:lstStyle/>
        <a:p>
          <a:r>
            <a:rPr lang="pt-BR" dirty="0"/>
            <a:t>Micro-ondas</a:t>
          </a:r>
        </a:p>
      </dgm:t>
    </dgm:pt>
    <dgm:pt modelId="{EAAF653A-41ED-4E68-AD14-AE4990AF8E6B}" type="parTrans" cxnId="{1DB7D3F7-B399-440D-B2B4-FEA0905BD55B}">
      <dgm:prSet/>
      <dgm:spPr/>
      <dgm:t>
        <a:bodyPr/>
        <a:lstStyle/>
        <a:p>
          <a:endParaRPr lang="pt-BR"/>
        </a:p>
      </dgm:t>
    </dgm:pt>
    <dgm:pt modelId="{720C500E-AF4C-46F7-9036-DD2E6436C55C}" type="sibTrans" cxnId="{1DB7D3F7-B399-440D-B2B4-FEA0905BD55B}">
      <dgm:prSet/>
      <dgm:spPr/>
      <dgm:t>
        <a:bodyPr/>
        <a:lstStyle/>
        <a:p>
          <a:endParaRPr lang="pt-BR"/>
        </a:p>
      </dgm:t>
    </dgm:pt>
    <dgm:pt modelId="{E807B869-478B-4A35-BD52-818CBC1B3916}">
      <dgm:prSet/>
      <dgm:spPr/>
      <dgm:t>
        <a:bodyPr/>
        <a:lstStyle/>
        <a:p>
          <a:r>
            <a:rPr lang="pt-BR" dirty="0"/>
            <a:t>Ondas de rádio</a:t>
          </a:r>
        </a:p>
      </dgm:t>
    </dgm:pt>
    <dgm:pt modelId="{0367139C-51EC-473C-8561-4C056CA17F2E}" type="parTrans" cxnId="{B17853F0-2CB2-4C2E-8A96-41060E7E26A2}">
      <dgm:prSet/>
      <dgm:spPr/>
      <dgm:t>
        <a:bodyPr/>
        <a:lstStyle/>
        <a:p>
          <a:endParaRPr lang="pt-BR"/>
        </a:p>
      </dgm:t>
    </dgm:pt>
    <dgm:pt modelId="{B73BF2BB-4AC5-4D68-8C5B-F6B9E63CD382}" type="sibTrans" cxnId="{B17853F0-2CB2-4C2E-8A96-41060E7E26A2}">
      <dgm:prSet/>
      <dgm:spPr/>
      <dgm:t>
        <a:bodyPr/>
        <a:lstStyle/>
        <a:p>
          <a:endParaRPr lang="pt-BR"/>
        </a:p>
      </dgm:t>
    </dgm:pt>
    <dgm:pt modelId="{15838E27-0226-4DCB-AF62-846E186CD5B8}">
      <dgm:prSet/>
      <dgm:spPr/>
      <dgm:t>
        <a:bodyPr/>
        <a:lstStyle/>
        <a:p>
          <a:r>
            <a:rPr lang="pt-BR" dirty="0"/>
            <a:t>Medicina nuclear</a:t>
          </a:r>
        </a:p>
      </dgm:t>
    </dgm:pt>
    <dgm:pt modelId="{5656460E-2FE1-4A0F-B8CC-4650AD94EF2F}" type="parTrans" cxnId="{86E4EA01-F7A2-4449-B6F2-BCF8F0D1693A}">
      <dgm:prSet/>
      <dgm:spPr/>
      <dgm:t>
        <a:bodyPr/>
        <a:lstStyle/>
        <a:p>
          <a:endParaRPr lang="pt-BR"/>
        </a:p>
      </dgm:t>
    </dgm:pt>
    <dgm:pt modelId="{4B8FB189-15E9-4176-B5E5-9EF839BE61C9}" type="sibTrans" cxnId="{86E4EA01-F7A2-4449-B6F2-BCF8F0D1693A}">
      <dgm:prSet/>
      <dgm:spPr/>
      <dgm:t>
        <a:bodyPr/>
        <a:lstStyle/>
        <a:p>
          <a:endParaRPr lang="pt-BR"/>
        </a:p>
      </dgm:t>
    </dgm:pt>
    <dgm:pt modelId="{7FC497D8-09E5-4864-B980-AE084566423F}">
      <dgm:prSet/>
      <dgm:spPr/>
      <dgm:t>
        <a:bodyPr/>
        <a:lstStyle/>
        <a:p>
          <a:r>
            <a:rPr lang="pt-BR" dirty="0"/>
            <a:t>Observações astronômicas</a:t>
          </a:r>
        </a:p>
      </dgm:t>
    </dgm:pt>
    <dgm:pt modelId="{A2E34C90-2ADC-4789-8C26-4C989DBE6A7A}" type="parTrans" cxnId="{9A6392FA-7B5B-4DFA-A672-3E3B922972BD}">
      <dgm:prSet/>
      <dgm:spPr/>
      <dgm:t>
        <a:bodyPr/>
        <a:lstStyle/>
        <a:p>
          <a:endParaRPr lang="pt-BR"/>
        </a:p>
      </dgm:t>
    </dgm:pt>
    <dgm:pt modelId="{25CC6299-D485-4ABF-8B08-F876BF38CE87}" type="sibTrans" cxnId="{9A6392FA-7B5B-4DFA-A672-3E3B922972BD}">
      <dgm:prSet/>
      <dgm:spPr/>
      <dgm:t>
        <a:bodyPr/>
        <a:lstStyle/>
        <a:p>
          <a:endParaRPr lang="pt-BR"/>
        </a:p>
      </dgm:t>
    </dgm:pt>
    <dgm:pt modelId="{961C984E-6091-4C03-9994-B793735DF5BC}">
      <dgm:prSet/>
      <dgm:spPr/>
      <dgm:t>
        <a:bodyPr/>
        <a:lstStyle/>
        <a:p>
          <a:r>
            <a:rPr lang="pt-BR" dirty="0"/>
            <a:t>Medicina</a:t>
          </a:r>
        </a:p>
      </dgm:t>
    </dgm:pt>
    <dgm:pt modelId="{94DC57EF-E058-4D45-8A97-8C0CD2B88888}" type="parTrans" cxnId="{470EDA95-8307-4918-89A3-F64F187A6501}">
      <dgm:prSet/>
      <dgm:spPr/>
      <dgm:t>
        <a:bodyPr/>
        <a:lstStyle/>
        <a:p>
          <a:endParaRPr lang="pt-BR"/>
        </a:p>
      </dgm:t>
    </dgm:pt>
    <dgm:pt modelId="{0AA52A97-F18F-441D-B02F-48A4EA90DDDF}" type="sibTrans" cxnId="{470EDA95-8307-4918-89A3-F64F187A6501}">
      <dgm:prSet/>
      <dgm:spPr/>
      <dgm:t>
        <a:bodyPr/>
        <a:lstStyle/>
        <a:p>
          <a:endParaRPr lang="pt-BR"/>
        </a:p>
      </dgm:t>
    </dgm:pt>
    <dgm:pt modelId="{301D7058-EA34-4E1D-84FE-23D996A9C7E1}">
      <dgm:prSet/>
      <dgm:spPr/>
      <dgm:t>
        <a:bodyPr/>
        <a:lstStyle/>
        <a:p>
          <a:r>
            <a:rPr lang="pt-BR" dirty="0"/>
            <a:t>Indústria</a:t>
          </a:r>
        </a:p>
      </dgm:t>
    </dgm:pt>
    <dgm:pt modelId="{60E585FA-5EE4-4747-BF9B-FCFFF9F282E4}" type="parTrans" cxnId="{B1EF381A-9202-447F-B416-A680BB65AC57}">
      <dgm:prSet/>
      <dgm:spPr/>
      <dgm:t>
        <a:bodyPr/>
        <a:lstStyle/>
        <a:p>
          <a:endParaRPr lang="pt-BR"/>
        </a:p>
      </dgm:t>
    </dgm:pt>
    <dgm:pt modelId="{E325DF07-B2F0-4108-8DCB-77D34F64BB4C}" type="sibTrans" cxnId="{B1EF381A-9202-447F-B416-A680BB65AC57}">
      <dgm:prSet/>
      <dgm:spPr/>
      <dgm:t>
        <a:bodyPr/>
        <a:lstStyle/>
        <a:p>
          <a:endParaRPr lang="pt-BR"/>
        </a:p>
      </dgm:t>
    </dgm:pt>
    <dgm:pt modelId="{8A0D677E-1D85-49E7-B378-ECDEB2762381}">
      <dgm:prSet/>
      <dgm:spPr/>
      <dgm:t>
        <a:bodyPr/>
        <a:lstStyle/>
        <a:p>
          <a:r>
            <a:rPr lang="pt-BR" dirty="0"/>
            <a:t>Astronomia</a:t>
          </a:r>
        </a:p>
      </dgm:t>
    </dgm:pt>
    <dgm:pt modelId="{474D4AC7-0065-4AF3-9AB2-DFBC6CD9AC47}" type="parTrans" cxnId="{D45975F8-1C80-4201-BC4E-D9FACD0E8860}">
      <dgm:prSet/>
      <dgm:spPr/>
      <dgm:t>
        <a:bodyPr/>
        <a:lstStyle/>
        <a:p>
          <a:endParaRPr lang="pt-BR"/>
        </a:p>
      </dgm:t>
    </dgm:pt>
    <dgm:pt modelId="{A5E3CB79-6BE2-4FCE-84C9-B1C949A4CDA4}" type="sibTrans" cxnId="{D45975F8-1C80-4201-BC4E-D9FACD0E8860}">
      <dgm:prSet/>
      <dgm:spPr/>
      <dgm:t>
        <a:bodyPr/>
        <a:lstStyle/>
        <a:p>
          <a:endParaRPr lang="pt-BR"/>
        </a:p>
      </dgm:t>
    </dgm:pt>
    <dgm:pt modelId="{D9763844-440B-46D4-924B-B83A34248217}">
      <dgm:prSet/>
      <dgm:spPr/>
      <dgm:t>
        <a:bodyPr/>
        <a:lstStyle/>
        <a:p>
          <a:r>
            <a:rPr lang="pt-BR" dirty="0"/>
            <a:t>Litografia</a:t>
          </a:r>
        </a:p>
      </dgm:t>
    </dgm:pt>
    <dgm:pt modelId="{5C781C4F-4B4E-4943-9748-6214D065F3D7}" type="parTrans" cxnId="{374F0E76-B0C0-434A-9B88-650EE3031CA9}">
      <dgm:prSet/>
      <dgm:spPr/>
      <dgm:t>
        <a:bodyPr/>
        <a:lstStyle/>
        <a:p>
          <a:endParaRPr lang="pt-BR"/>
        </a:p>
      </dgm:t>
    </dgm:pt>
    <dgm:pt modelId="{C9184449-F3C5-449C-AF4D-16E6BF317EB5}" type="sibTrans" cxnId="{374F0E76-B0C0-434A-9B88-650EE3031CA9}">
      <dgm:prSet/>
      <dgm:spPr/>
      <dgm:t>
        <a:bodyPr/>
        <a:lstStyle/>
        <a:p>
          <a:endParaRPr lang="pt-BR"/>
        </a:p>
      </dgm:t>
    </dgm:pt>
    <dgm:pt modelId="{95A3522B-649B-4A11-8CDA-02E244F70795}">
      <dgm:prSet/>
      <dgm:spPr/>
      <dgm:t>
        <a:bodyPr/>
        <a:lstStyle/>
        <a:p>
          <a:r>
            <a:rPr lang="pt-BR" dirty="0"/>
            <a:t>Inspeção industrial</a:t>
          </a:r>
        </a:p>
      </dgm:t>
    </dgm:pt>
    <dgm:pt modelId="{36BA55A0-DDCB-44CF-827C-703342A1F129}" type="parTrans" cxnId="{D96B3084-E687-4279-A053-2CF3FEC680E0}">
      <dgm:prSet/>
      <dgm:spPr/>
      <dgm:t>
        <a:bodyPr/>
        <a:lstStyle/>
        <a:p>
          <a:endParaRPr lang="pt-BR"/>
        </a:p>
      </dgm:t>
    </dgm:pt>
    <dgm:pt modelId="{8747BE67-6B24-45BA-BC1A-4B837A3D3618}" type="sibTrans" cxnId="{D96B3084-E687-4279-A053-2CF3FEC680E0}">
      <dgm:prSet/>
      <dgm:spPr/>
      <dgm:t>
        <a:bodyPr/>
        <a:lstStyle/>
        <a:p>
          <a:endParaRPr lang="pt-BR"/>
        </a:p>
      </dgm:t>
    </dgm:pt>
    <dgm:pt modelId="{73199D1C-A5EF-4971-9F64-77F385E1AEB5}">
      <dgm:prSet/>
      <dgm:spPr/>
      <dgm:t>
        <a:bodyPr/>
        <a:lstStyle/>
        <a:p>
          <a:r>
            <a:rPr lang="pt-BR" dirty="0"/>
            <a:t>Microscopia</a:t>
          </a:r>
        </a:p>
      </dgm:t>
    </dgm:pt>
    <dgm:pt modelId="{85AE2D02-6F33-4C1D-95A3-9DA199936DF3}" type="parTrans" cxnId="{17897A60-38AC-4615-8832-4173A20AAE44}">
      <dgm:prSet/>
      <dgm:spPr/>
      <dgm:t>
        <a:bodyPr/>
        <a:lstStyle/>
        <a:p>
          <a:endParaRPr lang="pt-BR"/>
        </a:p>
      </dgm:t>
    </dgm:pt>
    <dgm:pt modelId="{6CC7ADFA-5982-41AE-90CB-B1ECBD586552}" type="sibTrans" cxnId="{17897A60-38AC-4615-8832-4173A20AAE44}">
      <dgm:prSet/>
      <dgm:spPr/>
      <dgm:t>
        <a:bodyPr/>
        <a:lstStyle/>
        <a:p>
          <a:endParaRPr lang="pt-BR"/>
        </a:p>
      </dgm:t>
    </dgm:pt>
    <dgm:pt modelId="{D580A60C-CA77-4434-9025-D6BF7A5FA24A}">
      <dgm:prSet/>
      <dgm:spPr/>
      <dgm:t>
        <a:bodyPr/>
        <a:lstStyle/>
        <a:p>
          <a:r>
            <a:rPr lang="pt-BR" dirty="0"/>
            <a:t>Lasers</a:t>
          </a:r>
        </a:p>
      </dgm:t>
    </dgm:pt>
    <dgm:pt modelId="{38793FB4-101D-4618-B6AA-4D4BAEE6B54F}" type="parTrans" cxnId="{A7FF8FAC-50E8-46B6-ABF2-22EC096E280A}">
      <dgm:prSet/>
      <dgm:spPr/>
      <dgm:t>
        <a:bodyPr/>
        <a:lstStyle/>
        <a:p>
          <a:endParaRPr lang="pt-BR"/>
        </a:p>
      </dgm:t>
    </dgm:pt>
    <dgm:pt modelId="{7DB4F7BA-81C3-46B8-B7C2-7886EA01A30A}" type="sibTrans" cxnId="{A7FF8FAC-50E8-46B6-ABF2-22EC096E280A}">
      <dgm:prSet/>
      <dgm:spPr/>
      <dgm:t>
        <a:bodyPr/>
        <a:lstStyle/>
        <a:p>
          <a:endParaRPr lang="pt-BR"/>
        </a:p>
      </dgm:t>
    </dgm:pt>
    <dgm:pt modelId="{F5BF1711-27B9-416B-A41F-1A5B969738ED}">
      <dgm:prSet/>
      <dgm:spPr/>
      <dgm:t>
        <a:bodyPr/>
        <a:lstStyle/>
        <a:p>
          <a:r>
            <a:rPr lang="pt-BR" dirty="0"/>
            <a:t>Imagens biológicas</a:t>
          </a:r>
        </a:p>
      </dgm:t>
    </dgm:pt>
    <dgm:pt modelId="{19BE4697-6721-4E9F-9F39-7B1424BAE2BC}" type="parTrans" cxnId="{AAA18F73-09B0-44D2-AF14-75B6EF70202C}">
      <dgm:prSet/>
      <dgm:spPr/>
      <dgm:t>
        <a:bodyPr/>
        <a:lstStyle/>
        <a:p>
          <a:endParaRPr lang="pt-BR"/>
        </a:p>
      </dgm:t>
    </dgm:pt>
    <dgm:pt modelId="{88B0845E-5976-4286-882F-A86DA67E38CD}" type="sibTrans" cxnId="{AAA18F73-09B0-44D2-AF14-75B6EF70202C}">
      <dgm:prSet/>
      <dgm:spPr/>
      <dgm:t>
        <a:bodyPr/>
        <a:lstStyle/>
        <a:p>
          <a:endParaRPr lang="pt-BR"/>
        </a:p>
      </dgm:t>
    </dgm:pt>
    <dgm:pt modelId="{FF4E4218-ED30-442F-AB48-C1F1ADCED548}">
      <dgm:prSet/>
      <dgm:spPr/>
      <dgm:t>
        <a:bodyPr/>
        <a:lstStyle/>
        <a:p>
          <a:r>
            <a:rPr lang="pt-BR" dirty="0"/>
            <a:t>Observações astronômicas</a:t>
          </a:r>
        </a:p>
      </dgm:t>
    </dgm:pt>
    <dgm:pt modelId="{32442315-9E62-4835-A673-5D495D0EBD76}" type="parTrans" cxnId="{0CC01FE4-7A03-4F19-A12C-C47C1F63A2E7}">
      <dgm:prSet/>
      <dgm:spPr/>
      <dgm:t>
        <a:bodyPr/>
        <a:lstStyle/>
        <a:p>
          <a:endParaRPr lang="pt-BR"/>
        </a:p>
      </dgm:t>
    </dgm:pt>
    <dgm:pt modelId="{493ACBAC-E26C-4471-BCBF-0D26E132C268}" type="sibTrans" cxnId="{0CC01FE4-7A03-4F19-A12C-C47C1F63A2E7}">
      <dgm:prSet/>
      <dgm:spPr/>
      <dgm:t>
        <a:bodyPr/>
        <a:lstStyle/>
        <a:p>
          <a:endParaRPr lang="pt-BR"/>
        </a:p>
      </dgm:t>
    </dgm:pt>
    <dgm:pt modelId="{A5805ECE-A632-4AED-A119-2DA9545FD37E}">
      <dgm:prSet/>
      <dgm:spPr/>
      <dgm:t>
        <a:bodyPr/>
        <a:lstStyle/>
        <a:p>
          <a:r>
            <a:rPr lang="pt-BR" dirty="0"/>
            <a:t>Microscopia óptica</a:t>
          </a:r>
        </a:p>
      </dgm:t>
    </dgm:pt>
    <dgm:pt modelId="{5FDB754D-83E2-43B5-B578-BA25DFEB9750}" type="parTrans" cxnId="{F0B246F7-273B-4205-8E6E-C282B3934A93}">
      <dgm:prSet/>
      <dgm:spPr/>
      <dgm:t>
        <a:bodyPr/>
        <a:lstStyle/>
        <a:p>
          <a:endParaRPr lang="pt-BR"/>
        </a:p>
      </dgm:t>
    </dgm:pt>
    <dgm:pt modelId="{F02462C8-22CF-4755-8E07-CCEE8F8103B0}" type="sibTrans" cxnId="{F0B246F7-273B-4205-8E6E-C282B3934A93}">
      <dgm:prSet/>
      <dgm:spPr/>
      <dgm:t>
        <a:bodyPr/>
        <a:lstStyle/>
        <a:p>
          <a:endParaRPr lang="pt-BR"/>
        </a:p>
      </dgm:t>
    </dgm:pt>
    <dgm:pt modelId="{46E89479-CA49-46CA-AD3B-7C4D79DF5A1B}">
      <dgm:prSet/>
      <dgm:spPr/>
      <dgm:t>
        <a:bodyPr/>
        <a:lstStyle/>
        <a:p>
          <a:r>
            <a:rPr lang="pt-BR" dirty="0"/>
            <a:t>Astronomia</a:t>
          </a:r>
        </a:p>
      </dgm:t>
    </dgm:pt>
    <dgm:pt modelId="{21441CDF-2324-4499-AC1A-320766B7E964}" type="parTrans" cxnId="{CDAFB881-5094-416A-8AC8-73AF316D7DCE}">
      <dgm:prSet/>
      <dgm:spPr/>
      <dgm:t>
        <a:bodyPr/>
        <a:lstStyle/>
        <a:p>
          <a:endParaRPr lang="pt-BR"/>
        </a:p>
      </dgm:t>
    </dgm:pt>
    <dgm:pt modelId="{73186BEA-0539-4768-BB8F-9D86AB1984B4}" type="sibTrans" cxnId="{CDAFB881-5094-416A-8AC8-73AF316D7DCE}">
      <dgm:prSet/>
      <dgm:spPr/>
      <dgm:t>
        <a:bodyPr/>
        <a:lstStyle/>
        <a:p>
          <a:endParaRPr lang="pt-BR"/>
        </a:p>
      </dgm:t>
    </dgm:pt>
    <dgm:pt modelId="{292D6EFE-3F4F-4407-A1D7-0504CC4D1476}">
      <dgm:prSet/>
      <dgm:spPr/>
      <dgm:t>
        <a:bodyPr/>
        <a:lstStyle/>
        <a:p>
          <a:r>
            <a:rPr lang="pt-BR" dirty="0"/>
            <a:t>Sensoriamento remoto</a:t>
          </a:r>
        </a:p>
      </dgm:t>
    </dgm:pt>
    <dgm:pt modelId="{F0269714-8106-4ECC-BCAE-E272902E137D}" type="parTrans" cxnId="{3F9B9152-7E89-4F75-8234-04E3FFE88312}">
      <dgm:prSet/>
      <dgm:spPr/>
      <dgm:t>
        <a:bodyPr/>
        <a:lstStyle/>
        <a:p>
          <a:endParaRPr lang="pt-BR"/>
        </a:p>
      </dgm:t>
    </dgm:pt>
    <dgm:pt modelId="{C548C4DE-2D2F-427D-87D8-11287D115F32}" type="sibTrans" cxnId="{3F9B9152-7E89-4F75-8234-04E3FFE88312}">
      <dgm:prSet/>
      <dgm:spPr/>
      <dgm:t>
        <a:bodyPr/>
        <a:lstStyle/>
        <a:p>
          <a:endParaRPr lang="pt-BR"/>
        </a:p>
      </dgm:t>
    </dgm:pt>
    <dgm:pt modelId="{849CB7CA-52C8-45A0-B6B8-B41A052BFA8B}">
      <dgm:prSet/>
      <dgm:spPr/>
      <dgm:t>
        <a:bodyPr/>
        <a:lstStyle/>
        <a:p>
          <a:r>
            <a:rPr lang="pt-BR" dirty="0"/>
            <a:t>Indústria</a:t>
          </a:r>
        </a:p>
      </dgm:t>
    </dgm:pt>
    <dgm:pt modelId="{FADEC0FF-BB3D-4FE7-8F1B-260B99077FEC}" type="parTrans" cxnId="{7ED4069E-45C2-4063-A518-21763F31019C}">
      <dgm:prSet/>
      <dgm:spPr/>
      <dgm:t>
        <a:bodyPr/>
        <a:lstStyle/>
        <a:p>
          <a:endParaRPr lang="pt-BR"/>
        </a:p>
      </dgm:t>
    </dgm:pt>
    <dgm:pt modelId="{57474F2C-9E27-411E-AA22-3AECADE22BE6}" type="sibTrans" cxnId="{7ED4069E-45C2-4063-A518-21763F31019C}">
      <dgm:prSet/>
      <dgm:spPr/>
      <dgm:t>
        <a:bodyPr/>
        <a:lstStyle/>
        <a:p>
          <a:endParaRPr lang="pt-BR"/>
        </a:p>
      </dgm:t>
    </dgm:pt>
    <dgm:pt modelId="{8ADF1BFF-D418-4E5B-82DA-645BB42F1685}">
      <dgm:prSet/>
      <dgm:spPr/>
      <dgm:t>
        <a:bodyPr/>
        <a:lstStyle/>
        <a:p>
          <a:r>
            <a:rPr lang="pt-BR" dirty="0"/>
            <a:t>Segurança</a:t>
          </a:r>
        </a:p>
      </dgm:t>
    </dgm:pt>
    <dgm:pt modelId="{702563A1-8E4B-4B21-BD54-A72D00901914}" type="parTrans" cxnId="{69823522-ED15-4C50-BB76-07F7A1384A98}">
      <dgm:prSet/>
      <dgm:spPr/>
      <dgm:t>
        <a:bodyPr/>
        <a:lstStyle/>
        <a:p>
          <a:endParaRPr lang="pt-BR"/>
        </a:p>
      </dgm:t>
    </dgm:pt>
    <dgm:pt modelId="{216513E6-9AA7-4F29-9889-710054FA7D8D}" type="sibTrans" cxnId="{69823522-ED15-4C50-BB76-07F7A1384A98}">
      <dgm:prSet/>
      <dgm:spPr/>
      <dgm:t>
        <a:bodyPr/>
        <a:lstStyle/>
        <a:p>
          <a:endParaRPr lang="pt-BR"/>
        </a:p>
      </dgm:t>
    </dgm:pt>
    <dgm:pt modelId="{16444614-0EC8-450C-B08A-57C10C1F5CC3}">
      <dgm:prSet/>
      <dgm:spPr/>
      <dgm:t>
        <a:bodyPr/>
        <a:lstStyle/>
        <a:p>
          <a:r>
            <a:rPr lang="pt-BR" dirty="0"/>
            <a:t>Radar</a:t>
          </a:r>
        </a:p>
      </dgm:t>
    </dgm:pt>
    <dgm:pt modelId="{0B79CC8D-06C9-490C-B556-EF6C048B6778}" type="parTrans" cxnId="{83013C5F-B768-4347-A852-F30797EE54AE}">
      <dgm:prSet/>
      <dgm:spPr/>
      <dgm:t>
        <a:bodyPr/>
        <a:lstStyle/>
        <a:p>
          <a:endParaRPr lang="pt-BR"/>
        </a:p>
      </dgm:t>
    </dgm:pt>
    <dgm:pt modelId="{C1F71A24-1228-44CB-AD9A-EE3A4450D88A}" type="sibTrans" cxnId="{83013C5F-B768-4347-A852-F30797EE54AE}">
      <dgm:prSet/>
      <dgm:spPr/>
      <dgm:t>
        <a:bodyPr/>
        <a:lstStyle/>
        <a:p>
          <a:endParaRPr lang="pt-BR"/>
        </a:p>
      </dgm:t>
    </dgm:pt>
    <dgm:pt modelId="{71D1AE16-8EF0-4695-9CFB-AD71C46CF59D}">
      <dgm:prSet/>
      <dgm:spPr/>
      <dgm:t>
        <a:bodyPr/>
        <a:lstStyle/>
        <a:p>
          <a:r>
            <a:rPr lang="pt-BR" dirty="0"/>
            <a:t>Medicina</a:t>
          </a:r>
        </a:p>
      </dgm:t>
    </dgm:pt>
    <dgm:pt modelId="{F4332288-CC8D-4AA1-A2F4-EC77C37C493E}" type="parTrans" cxnId="{5F1905BC-0077-42B4-93E8-6559D22BB9DE}">
      <dgm:prSet/>
      <dgm:spPr/>
      <dgm:t>
        <a:bodyPr/>
        <a:lstStyle/>
        <a:p>
          <a:endParaRPr lang="pt-BR"/>
        </a:p>
      </dgm:t>
    </dgm:pt>
    <dgm:pt modelId="{5F4A03E9-BD32-4407-9283-3329FE2137B4}" type="sibTrans" cxnId="{5F1905BC-0077-42B4-93E8-6559D22BB9DE}">
      <dgm:prSet/>
      <dgm:spPr/>
      <dgm:t>
        <a:bodyPr/>
        <a:lstStyle/>
        <a:p>
          <a:endParaRPr lang="pt-BR"/>
        </a:p>
      </dgm:t>
    </dgm:pt>
    <dgm:pt modelId="{4AD2E971-53C5-48DD-8CCC-56C543F71B7C}">
      <dgm:prSet/>
      <dgm:spPr/>
      <dgm:t>
        <a:bodyPr/>
        <a:lstStyle/>
        <a:p>
          <a:r>
            <a:rPr lang="pt-BR" dirty="0"/>
            <a:t>Astronomia</a:t>
          </a:r>
        </a:p>
      </dgm:t>
    </dgm:pt>
    <dgm:pt modelId="{9B69C782-4D88-4F94-97FD-94A2CA6A93BB}" type="parTrans" cxnId="{864BA506-DB2E-43A4-A468-45F0EBFCE397}">
      <dgm:prSet/>
      <dgm:spPr/>
      <dgm:t>
        <a:bodyPr/>
        <a:lstStyle/>
        <a:p>
          <a:endParaRPr lang="pt-BR"/>
        </a:p>
      </dgm:t>
    </dgm:pt>
    <dgm:pt modelId="{4A3C9AC1-1FC5-40AF-BE8F-1D22B4DCADA8}" type="sibTrans" cxnId="{864BA506-DB2E-43A4-A468-45F0EBFCE397}">
      <dgm:prSet/>
      <dgm:spPr/>
      <dgm:t>
        <a:bodyPr/>
        <a:lstStyle/>
        <a:p>
          <a:endParaRPr lang="pt-BR"/>
        </a:p>
      </dgm:t>
    </dgm:pt>
    <dgm:pt modelId="{BE860155-134A-49D7-9D24-A46292DAD4C6}" type="pres">
      <dgm:prSet presAssocID="{2E15CD3D-AE1A-4A1A-836B-B25D3AAAA234}" presName="theList" presStyleCnt="0">
        <dgm:presLayoutVars>
          <dgm:dir/>
          <dgm:animLvl val="lvl"/>
          <dgm:resizeHandles val="exact"/>
        </dgm:presLayoutVars>
      </dgm:prSet>
      <dgm:spPr/>
    </dgm:pt>
    <dgm:pt modelId="{6C1831E9-EBC5-41E8-81B8-DC1F9041DC10}" type="pres">
      <dgm:prSet presAssocID="{CEF3C625-37E5-4E0D-B479-93292081A22D}" presName="compNode" presStyleCnt="0"/>
      <dgm:spPr/>
    </dgm:pt>
    <dgm:pt modelId="{77D8C585-D38E-42BF-BBE3-AB6E6685FAD5}" type="pres">
      <dgm:prSet presAssocID="{CEF3C625-37E5-4E0D-B479-93292081A22D}" presName="aNode" presStyleLbl="bgShp" presStyleIdx="0" presStyleCnt="6"/>
      <dgm:spPr/>
    </dgm:pt>
    <dgm:pt modelId="{D4FA6665-26D4-4248-9D19-3818C800FE48}" type="pres">
      <dgm:prSet presAssocID="{CEF3C625-37E5-4E0D-B479-93292081A22D}" presName="textNode" presStyleLbl="bgShp" presStyleIdx="0" presStyleCnt="6"/>
      <dgm:spPr/>
    </dgm:pt>
    <dgm:pt modelId="{9408C641-E176-4813-B121-97EB0BC59F87}" type="pres">
      <dgm:prSet presAssocID="{CEF3C625-37E5-4E0D-B479-93292081A22D}" presName="compChildNode" presStyleCnt="0"/>
      <dgm:spPr/>
    </dgm:pt>
    <dgm:pt modelId="{1E63F838-309B-4E99-847D-4E939AF689C5}" type="pres">
      <dgm:prSet presAssocID="{CEF3C625-37E5-4E0D-B479-93292081A22D}" presName="theInnerList" presStyleCnt="0"/>
      <dgm:spPr/>
    </dgm:pt>
    <dgm:pt modelId="{15DF25BD-DF9A-444B-A7AD-390CE730C62A}" type="pres">
      <dgm:prSet presAssocID="{15838E27-0226-4DCB-AF62-846E186CD5B8}" presName="childNode" presStyleLbl="node1" presStyleIdx="0" presStyleCnt="19">
        <dgm:presLayoutVars>
          <dgm:bulletEnabled val="1"/>
        </dgm:presLayoutVars>
      </dgm:prSet>
      <dgm:spPr/>
    </dgm:pt>
    <dgm:pt modelId="{D3BA2E19-7B88-4E5B-93FE-7120FD83C9BC}" type="pres">
      <dgm:prSet presAssocID="{15838E27-0226-4DCB-AF62-846E186CD5B8}" presName="aSpace2" presStyleCnt="0"/>
      <dgm:spPr/>
    </dgm:pt>
    <dgm:pt modelId="{C5116EC1-5B55-4BDB-A756-E58C92A36B99}" type="pres">
      <dgm:prSet presAssocID="{7FC497D8-09E5-4864-B980-AE084566423F}" presName="childNode" presStyleLbl="node1" presStyleIdx="1" presStyleCnt="19">
        <dgm:presLayoutVars>
          <dgm:bulletEnabled val="1"/>
        </dgm:presLayoutVars>
      </dgm:prSet>
      <dgm:spPr/>
    </dgm:pt>
    <dgm:pt modelId="{F19B0D66-FE0C-4CEF-8072-8CD2750AB55D}" type="pres">
      <dgm:prSet presAssocID="{CEF3C625-37E5-4E0D-B479-93292081A22D}" presName="aSpace" presStyleCnt="0"/>
      <dgm:spPr/>
    </dgm:pt>
    <dgm:pt modelId="{E5E3FBF7-5E89-4D0C-BDF0-7CD83D0998E8}" type="pres">
      <dgm:prSet presAssocID="{9A722BCE-B419-4802-99CF-15B53EB1626D}" presName="compNode" presStyleCnt="0"/>
      <dgm:spPr/>
    </dgm:pt>
    <dgm:pt modelId="{321AB59A-D32E-430E-A09C-4663FF674768}" type="pres">
      <dgm:prSet presAssocID="{9A722BCE-B419-4802-99CF-15B53EB1626D}" presName="aNode" presStyleLbl="bgShp" presStyleIdx="1" presStyleCnt="6"/>
      <dgm:spPr/>
    </dgm:pt>
    <dgm:pt modelId="{EA1E4C6A-02CB-474B-99D2-20F424994922}" type="pres">
      <dgm:prSet presAssocID="{9A722BCE-B419-4802-99CF-15B53EB1626D}" presName="textNode" presStyleLbl="bgShp" presStyleIdx="1" presStyleCnt="6"/>
      <dgm:spPr/>
    </dgm:pt>
    <dgm:pt modelId="{1EDF7EAF-728A-4EDA-AC62-950027B59738}" type="pres">
      <dgm:prSet presAssocID="{9A722BCE-B419-4802-99CF-15B53EB1626D}" presName="compChildNode" presStyleCnt="0"/>
      <dgm:spPr/>
    </dgm:pt>
    <dgm:pt modelId="{166AC4C1-BA47-4801-A6F6-77E33C9EB9A9}" type="pres">
      <dgm:prSet presAssocID="{9A722BCE-B419-4802-99CF-15B53EB1626D}" presName="theInnerList" presStyleCnt="0"/>
      <dgm:spPr/>
    </dgm:pt>
    <dgm:pt modelId="{A7370EB3-012A-448E-8D78-083EF05BF969}" type="pres">
      <dgm:prSet presAssocID="{961C984E-6091-4C03-9994-B793735DF5BC}" presName="childNode" presStyleLbl="node1" presStyleIdx="2" presStyleCnt="19">
        <dgm:presLayoutVars>
          <dgm:bulletEnabled val="1"/>
        </dgm:presLayoutVars>
      </dgm:prSet>
      <dgm:spPr/>
    </dgm:pt>
    <dgm:pt modelId="{1488CA22-4805-4686-948F-256D92D85839}" type="pres">
      <dgm:prSet presAssocID="{961C984E-6091-4C03-9994-B793735DF5BC}" presName="aSpace2" presStyleCnt="0"/>
      <dgm:spPr/>
    </dgm:pt>
    <dgm:pt modelId="{6903C389-35F4-4179-A8F0-99625C90E26E}" type="pres">
      <dgm:prSet presAssocID="{301D7058-EA34-4E1D-84FE-23D996A9C7E1}" presName="childNode" presStyleLbl="node1" presStyleIdx="3" presStyleCnt="19">
        <dgm:presLayoutVars>
          <dgm:bulletEnabled val="1"/>
        </dgm:presLayoutVars>
      </dgm:prSet>
      <dgm:spPr/>
    </dgm:pt>
    <dgm:pt modelId="{AF65F07A-1147-4B34-BD23-0053E6582967}" type="pres">
      <dgm:prSet presAssocID="{301D7058-EA34-4E1D-84FE-23D996A9C7E1}" presName="aSpace2" presStyleCnt="0"/>
      <dgm:spPr/>
    </dgm:pt>
    <dgm:pt modelId="{50FF5268-AB50-4AA6-857C-CC7787FA9C11}" type="pres">
      <dgm:prSet presAssocID="{8A0D677E-1D85-49E7-B378-ECDEB2762381}" presName="childNode" presStyleLbl="node1" presStyleIdx="4" presStyleCnt="19">
        <dgm:presLayoutVars>
          <dgm:bulletEnabled val="1"/>
        </dgm:presLayoutVars>
      </dgm:prSet>
      <dgm:spPr/>
    </dgm:pt>
    <dgm:pt modelId="{8D6BF5CA-A55A-4C7B-B990-A2D45255CC37}" type="pres">
      <dgm:prSet presAssocID="{9A722BCE-B419-4802-99CF-15B53EB1626D}" presName="aSpace" presStyleCnt="0"/>
      <dgm:spPr/>
    </dgm:pt>
    <dgm:pt modelId="{682B212B-1A86-4AFC-A520-D1360E0E036A}" type="pres">
      <dgm:prSet presAssocID="{3D1C7ECE-1E3B-440A-B92B-7D6D2C9FE923}" presName="compNode" presStyleCnt="0"/>
      <dgm:spPr/>
    </dgm:pt>
    <dgm:pt modelId="{F692A8B6-46B7-4F0B-AD05-C7CB20DA324F}" type="pres">
      <dgm:prSet presAssocID="{3D1C7ECE-1E3B-440A-B92B-7D6D2C9FE923}" presName="aNode" presStyleLbl="bgShp" presStyleIdx="2" presStyleCnt="6"/>
      <dgm:spPr/>
    </dgm:pt>
    <dgm:pt modelId="{168E7409-E817-435D-9D37-A0803027C3D2}" type="pres">
      <dgm:prSet presAssocID="{3D1C7ECE-1E3B-440A-B92B-7D6D2C9FE923}" presName="textNode" presStyleLbl="bgShp" presStyleIdx="2" presStyleCnt="6"/>
      <dgm:spPr/>
    </dgm:pt>
    <dgm:pt modelId="{FBCAC3D6-F6DE-404D-978C-1B38B90D5700}" type="pres">
      <dgm:prSet presAssocID="{3D1C7ECE-1E3B-440A-B92B-7D6D2C9FE923}" presName="compChildNode" presStyleCnt="0"/>
      <dgm:spPr/>
    </dgm:pt>
    <dgm:pt modelId="{D4C41050-276B-4C29-85F6-C6F797B60FD5}" type="pres">
      <dgm:prSet presAssocID="{3D1C7ECE-1E3B-440A-B92B-7D6D2C9FE923}" presName="theInnerList" presStyleCnt="0"/>
      <dgm:spPr/>
    </dgm:pt>
    <dgm:pt modelId="{C54AE94A-6DEB-4255-A712-4C2EADFE58F8}" type="pres">
      <dgm:prSet presAssocID="{D9763844-440B-46D4-924B-B83A34248217}" presName="childNode" presStyleLbl="node1" presStyleIdx="5" presStyleCnt="19">
        <dgm:presLayoutVars>
          <dgm:bulletEnabled val="1"/>
        </dgm:presLayoutVars>
      </dgm:prSet>
      <dgm:spPr/>
    </dgm:pt>
    <dgm:pt modelId="{1DFEDE63-9072-43F8-828B-D058EBEC7AF0}" type="pres">
      <dgm:prSet presAssocID="{D9763844-440B-46D4-924B-B83A34248217}" presName="aSpace2" presStyleCnt="0"/>
      <dgm:spPr/>
    </dgm:pt>
    <dgm:pt modelId="{973DD852-6E32-43D0-935E-737752C75024}" type="pres">
      <dgm:prSet presAssocID="{95A3522B-649B-4A11-8CDA-02E244F70795}" presName="childNode" presStyleLbl="node1" presStyleIdx="6" presStyleCnt="19">
        <dgm:presLayoutVars>
          <dgm:bulletEnabled val="1"/>
        </dgm:presLayoutVars>
      </dgm:prSet>
      <dgm:spPr/>
    </dgm:pt>
    <dgm:pt modelId="{E0ED5C74-2BAD-4AB9-B45B-15F895CCEC7E}" type="pres">
      <dgm:prSet presAssocID="{95A3522B-649B-4A11-8CDA-02E244F70795}" presName="aSpace2" presStyleCnt="0"/>
      <dgm:spPr/>
    </dgm:pt>
    <dgm:pt modelId="{978DC267-B1B6-4B54-A402-15EDE6393F1F}" type="pres">
      <dgm:prSet presAssocID="{73199D1C-A5EF-4971-9F64-77F385E1AEB5}" presName="childNode" presStyleLbl="node1" presStyleIdx="7" presStyleCnt="19">
        <dgm:presLayoutVars>
          <dgm:bulletEnabled val="1"/>
        </dgm:presLayoutVars>
      </dgm:prSet>
      <dgm:spPr/>
    </dgm:pt>
    <dgm:pt modelId="{A266A28A-76EC-4900-8224-A532F033CF3D}" type="pres">
      <dgm:prSet presAssocID="{73199D1C-A5EF-4971-9F64-77F385E1AEB5}" presName="aSpace2" presStyleCnt="0"/>
      <dgm:spPr/>
    </dgm:pt>
    <dgm:pt modelId="{0F3670EA-8817-4C2F-8B0E-EBD291889C5E}" type="pres">
      <dgm:prSet presAssocID="{D580A60C-CA77-4434-9025-D6BF7A5FA24A}" presName="childNode" presStyleLbl="node1" presStyleIdx="8" presStyleCnt="19">
        <dgm:presLayoutVars>
          <dgm:bulletEnabled val="1"/>
        </dgm:presLayoutVars>
      </dgm:prSet>
      <dgm:spPr/>
    </dgm:pt>
    <dgm:pt modelId="{FBB989B1-74D9-4989-8138-0AF8E21FFBF0}" type="pres">
      <dgm:prSet presAssocID="{D580A60C-CA77-4434-9025-D6BF7A5FA24A}" presName="aSpace2" presStyleCnt="0"/>
      <dgm:spPr/>
    </dgm:pt>
    <dgm:pt modelId="{D7ABAEFC-0632-407E-9397-66E619DD31EA}" type="pres">
      <dgm:prSet presAssocID="{F5BF1711-27B9-416B-A41F-1A5B969738ED}" presName="childNode" presStyleLbl="node1" presStyleIdx="9" presStyleCnt="19">
        <dgm:presLayoutVars>
          <dgm:bulletEnabled val="1"/>
        </dgm:presLayoutVars>
      </dgm:prSet>
      <dgm:spPr/>
    </dgm:pt>
    <dgm:pt modelId="{5275E0B3-81A7-4CDF-BAFB-C3A6BA1BA15E}" type="pres">
      <dgm:prSet presAssocID="{F5BF1711-27B9-416B-A41F-1A5B969738ED}" presName="aSpace2" presStyleCnt="0"/>
      <dgm:spPr/>
    </dgm:pt>
    <dgm:pt modelId="{6850E535-27F3-4CD5-ABAE-D9AF08C9668E}" type="pres">
      <dgm:prSet presAssocID="{FF4E4218-ED30-442F-AB48-C1F1ADCED548}" presName="childNode" presStyleLbl="node1" presStyleIdx="10" presStyleCnt="19">
        <dgm:presLayoutVars>
          <dgm:bulletEnabled val="1"/>
        </dgm:presLayoutVars>
      </dgm:prSet>
      <dgm:spPr/>
    </dgm:pt>
    <dgm:pt modelId="{43FE6AD3-7C34-4AF5-B7BB-375CB4D62CF3}" type="pres">
      <dgm:prSet presAssocID="{3D1C7ECE-1E3B-440A-B92B-7D6D2C9FE923}" presName="aSpace" presStyleCnt="0"/>
      <dgm:spPr/>
    </dgm:pt>
    <dgm:pt modelId="{32B47FF1-82DF-4E48-86FD-0F164D2ACE4B}" type="pres">
      <dgm:prSet presAssocID="{31616EFB-BFBC-40CC-9544-820CB877B3A0}" presName="compNode" presStyleCnt="0"/>
      <dgm:spPr/>
    </dgm:pt>
    <dgm:pt modelId="{033B8535-02DF-4D49-9171-661DA7781603}" type="pres">
      <dgm:prSet presAssocID="{31616EFB-BFBC-40CC-9544-820CB877B3A0}" presName="aNode" presStyleLbl="bgShp" presStyleIdx="3" presStyleCnt="6"/>
      <dgm:spPr/>
    </dgm:pt>
    <dgm:pt modelId="{83609A04-BFEB-471C-B31B-A31D99DD596C}" type="pres">
      <dgm:prSet presAssocID="{31616EFB-BFBC-40CC-9544-820CB877B3A0}" presName="textNode" presStyleLbl="bgShp" presStyleIdx="3" presStyleCnt="6"/>
      <dgm:spPr/>
    </dgm:pt>
    <dgm:pt modelId="{B5C0F712-D00E-4069-9E9F-F57BCAF7DA08}" type="pres">
      <dgm:prSet presAssocID="{31616EFB-BFBC-40CC-9544-820CB877B3A0}" presName="compChildNode" presStyleCnt="0"/>
      <dgm:spPr/>
    </dgm:pt>
    <dgm:pt modelId="{E8725D3C-7A7A-4CE7-B621-1974C1DC9129}" type="pres">
      <dgm:prSet presAssocID="{31616EFB-BFBC-40CC-9544-820CB877B3A0}" presName="theInnerList" presStyleCnt="0"/>
      <dgm:spPr/>
    </dgm:pt>
    <dgm:pt modelId="{E24D78BE-368E-4344-AF0A-2E5DFF396151}" type="pres">
      <dgm:prSet presAssocID="{A5805ECE-A632-4AED-A119-2DA9545FD37E}" presName="childNode" presStyleLbl="node1" presStyleIdx="11" presStyleCnt="19">
        <dgm:presLayoutVars>
          <dgm:bulletEnabled val="1"/>
        </dgm:presLayoutVars>
      </dgm:prSet>
      <dgm:spPr/>
    </dgm:pt>
    <dgm:pt modelId="{EBC6996C-397B-4578-90F4-8A15EF83C62C}" type="pres">
      <dgm:prSet presAssocID="{A5805ECE-A632-4AED-A119-2DA9545FD37E}" presName="aSpace2" presStyleCnt="0"/>
      <dgm:spPr/>
    </dgm:pt>
    <dgm:pt modelId="{2B9035D0-2BC1-42FD-8552-EE2931FC4A01}" type="pres">
      <dgm:prSet presAssocID="{46E89479-CA49-46CA-AD3B-7C4D79DF5A1B}" presName="childNode" presStyleLbl="node1" presStyleIdx="12" presStyleCnt="19">
        <dgm:presLayoutVars>
          <dgm:bulletEnabled val="1"/>
        </dgm:presLayoutVars>
      </dgm:prSet>
      <dgm:spPr/>
    </dgm:pt>
    <dgm:pt modelId="{2CABB592-EAAD-49AA-904F-7315DB9EF0D2}" type="pres">
      <dgm:prSet presAssocID="{46E89479-CA49-46CA-AD3B-7C4D79DF5A1B}" presName="aSpace2" presStyleCnt="0"/>
      <dgm:spPr/>
    </dgm:pt>
    <dgm:pt modelId="{55C7D61C-4CDE-4D85-A1FF-C2EE7D068F11}" type="pres">
      <dgm:prSet presAssocID="{292D6EFE-3F4F-4407-A1D7-0504CC4D1476}" presName="childNode" presStyleLbl="node1" presStyleIdx="13" presStyleCnt="19">
        <dgm:presLayoutVars>
          <dgm:bulletEnabled val="1"/>
        </dgm:presLayoutVars>
      </dgm:prSet>
      <dgm:spPr/>
    </dgm:pt>
    <dgm:pt modelId="{8F71CA48-AF71-40DA-8661-E74BAF5C6FB5}" type="pres">
      <dgm:prSet presAssocID="{292D6EFE-3F4F-4407-A1D7-0504CC4D1476}" presName="aSpace2" presStyleCnt="0"/>
      <dgm:spPr/>
    </dgm:pt>
    <dgm:pt modelId="{17E1D057-1CDA-4B36-979D-E2E34D6F637A}" type="pres">
      <dgm:prSet presAssocID="{849CB7CA-52C8-45A0-B6B8-B41A052BFA8B}" presName="childNode" presStyleLbl="node1" presStyleIdx="14" presStyleCnt="19">
        <dgm:presLayoutVars>
          <dgm:bulletEnabled val="1"/>
        </dgm:presLayoutVars>
      </dgm:prSet>
      <dgm:spPr/>
    </dgm:pt>
    <dgm:pt modelId="{7F916ED2-2A56-4047-94E2-BCD3FB834B8C}" type="pres">
      <dgm:prSet presAssocID="{849CB7CA-52C8-45A0-B6B8-B41A052BFA8B}" presName="aSpace2" presStyleCnt="0"/>
      <dgm:spPr/>
    </dgm:pt>
    <dgm:pt modelId="{8EB35EAD-6AA7-47D2-9FA5-3A5B8512E876}" type="pres">
      <dgm:prSet presAssocID="{8ADF1BFF-D418-4E5B-82DA-645BB42F1685}" presName="childNode" presStyleLbl="node1" presStyleIdx="15" presStyleCnt="19">
        <dgm:presLayoutVars>
          <dgm:bulletEnabled val="1"/>
        </dgm:presLayoutVars>
      </dgm:prSet>
      <dgm:spPr/>
    </dgm:pt>
    <dgm:pt modelId="{EA2D6FC3-3872-4DC7-B721-649A0CEB8EA6}" type="pres">
      <dgm:prSet presAssocID="{31616EFB-BFBC-40CC-9544-820CB877B3A0}" presName="aSpace" presStyleCnt="0"/>
      <dgm:spPr/>
    </dgm:pt>
    <dgm:pt modelId="{B919A833-5E33-49F3-BBB3-1323F9DD0592}" type="pres">
      <dgm:prSet presAssocID="{3042D019-B936-461A-AEAB-4AE9E68F67D1}" presName="compNode" presStyleCnt="0"/>
      <dgm:spPr/>
    </dgm:pt>
    <dgm:pt modelId="{288F20A2-D53E-48E4-B3B1-34588D8D9FC5}" type="pres">
      <dgm:prSet presAssocID="{3042D019-B936-461A-AEAB-4AE9E68F67D1}" presName="aNode" presStyleLbl="bgShp" presStyleIdx="4" presStyleCnt="6"/>
      <dgm:spPr/>
    </dgm:pt>
    <dgm:pt modelId="{FA4A7A50-4623-42F0-B22D-D7D06C3BFAB3}" type="pres">
      <dgm:prSet presAssocID="{3042D019-B936-461A-AEAB-4AE9E68F67D1}" presName="textNode" presStyleLbl="bgShp" presStyleIdx="4" presStyleCnt="6"/>
      <dgm:spPr/>
    </dgm:pt>
    <dgm:pt modelId="{720AE19F-4C52-493A-B2D7-AA609823E8E3}" type="pres">
      <dgm:prSet presAssocID="{3042D019-B936-461A-AEAB-4AE9E68F67D1}" presName="compChildNode" presStyleCnt="0"/>
      <dgm:spPr/>
    </dgm:pt>
    <dgm:pt modelId="{50F006F3-5D90-4ED8-8FD0-F84DD96455EF}" type="pres">
      <dgm:prSet presAssocID="{3042D019-B936-461A-AEAB-4AE9E68F67D1}" presName="theInnerList" presStyleCnt="0"/>
      <dgm:spPr/>
    </dgm:pt>
    <dgm:pt modelId="{4293E351-FEBA-4EFE-A25E-7000022ED382}" type="pres">
      <dgm:prSet presAssocID="{16444614-0EC8-450C-B08A-57C10C1F5CC3}" presName="childNode" presStyleLbl="node1" presStyleIdx="16" presStyleCnt="19">
        <dgm:presLayoutVars>
          <dgm:bulletEnabled val="1"/>
        </dgm:presLayoutVars>
      </dgm:prSet>
      <dgm:spPr/>
    </dgm:pt>
    <dgm:pt modelId="{C837168C-CDBE-4C3B-B98A-C632D6571F1A}" type="pres">
      <dgm:prSet presAssocID="{3042D019-B936-461A-AEAB-4AE9E68F67D1}" presName="aSpace" presStyleCnt="0"/>
      <dgm:spPr/>
    </dgm:pt>
    <dgm:pt modelId="{0791C1EC-C7F0-45E8-95EE-6EB0DF057B4D}" type="pres">
      <dgm:prSet presAssocID="{E807B869-478B-4A35-BD52-818CBC1B3916}" presName="compNode" presStyleCnt="0"/>
      <dgm:spPr/>
    </dgm:pt>
    <dgm:pt modelId="{DE43AF93-5792-4F80-AE11-48B7FF398410}" type="pres">
      <dgm:prSet presAssocID="{E807B869-478B-4A35-BD52-818CBC1B3916}" presName="aNode" presStyleLbl="bgShp" presStyleIdx="5" presStyleCnt="6"/>
      <dgm:spPr/>
    </dgm:pt>
    <dgm:pt modelId="{0C6A6307-65DD-42B8-9CF2-CEC9E8B02FAD}" type="pres">
      <dgm:prSet presAssocID="{E807B869-478B-4A35-BD52-818CBC1B3916}" presName="textNode" presStyleLbl="bgShp" presStyleIdx="5" presStyleCnt="6"/>
      <dgm:spPr/>
    </dgm:pt>
    <dgm:pt modelId="{07DBC151-6261-49DE-B794-2101522A1CBC}" type="pres">
      <dgm:prSet presAssocID="{E807B869-478B-4A35-BD52-818CBC1B3916}" presName="compChildNode" presStyleCnt="0"/>
      <dgm:spPr/>
    </dgm:pt>
    <dgm:pt modelId="{622090D9-1FF9-4CDC-95AC-6FE8100AF1AF}" type="pres">
      <dgm:prSet presAssocID="{E807B869-478B-4A35-BD52-818CBC1B3916}" presName="theInnerList" presStyleCnt="0"/>
      <dgm:spPr/>
    </dgm:pt>
    <dgm:pt modelId="{F73E0E35-1BBA-4AA0-B174-381AA40DAD41}" type="pres">
      <dgm:prSet presAssocID="{71D1AE16-8EF0-4695-9CFB-AD71C46CF59D}" presName="childNode" presStyleLbl="node1" presStyleIdx="17" presStyleCnt="19">
        <dgm:presLayoutVars>
          <dgm:bulletEnabled val="1"/>
        </dgm:presLayoutVars>
      </dgm:prSet>
      <dgm:spPr/>
    </dgm:pt>
    <dgm:pt modelId="{F96CED9C-BF82-4768-B6C1-C478E6A6C88A}" type="pres">
      <dgm:prSet presAssocID="{71D1AE16-8EF0-4695-9CFB-AD71C46CF59D}" presName="aSpace2" presStyleCnt="0"/>
      <dgm:spPr/>
    </dgm:pt>
    <dgm:pt modelId="{F9633EBC-7F1B-4DC1-90A0-B4DA2B4174A2}" type="pres">
      <dgm:prSet presAssocID="{4AD2E971-53C5-48DD-8CCC-56C543F71B7C}" presName="childNode" presStyleLbl="node1" presStyleIdx="18" presStyleCnt="19">
        <dgm:presLayoutVars>
          <dgm:bulletEnabled val="1"/>
        </dgm:presLayoutVars>
      </dgm:prSet>
      <dgm:spPr/>
    </dgm:pt>
  </dgm:ptLst>
  <dgm:cxnLst>
    <dgm:cxn modelId="{86E4EA01-F7A2-4449-B6F2-BCF8F0D1693A}" srcId="{CEF3C625-37E5-4E0D-B479-93292081A22D}" destId="{15838E27-0226-4DCB-AF62-846E186CD5B8}" srcOrd="0" destOrd="0" parTransId="{5656460E-2FE1-4A0F-B8CC-4650AD94EF2F}" sibTransId="{4B8FB189-15E9-4176-B5E5-9EF839BE61C9}"/>
    <dgm:cxn modelId="{864BA506-DB2E-43A4-A468-45F0EBFCE397}" srcId="{E807B869-478B-4A35-BD52-818CBC1B3916}" destId="{4AD2E971-53C5-48DD-8CCC-56C543F71B7C}" srcOrd="1" destOrd="0" parTransId="{9B69C782-4D88-4F94-97FD-94A2CA6A93BB}" sibTransId="{4A3C9AC1-1FC5-40AF-BE8F-1D22B4DCADA8}"/>
    <dgm:cxn modelId="{B1EF381A-9202-447F-B416-A680BB65AC57}" srcId="{9A722BCE-B419-4802-99CF-15B53EB1626D}" destId="{301D7058-EA34-4E1D-84FE-23D996A9C7E1}" srcOrd="1" destOrd="0" parTransId="{60E585FA-5EE4-4747-BF9B-FCFFF9F282E4}" sibTransId="{E325DF07-B2F0-4108-8DCB-77D34F64BB4C}"/>
    <dgm:cxn modelId="{C808101E-20C0-43E2-A645-EB462153C57B}" type="presOf" srcId="{FF4E4218-ED30-442F-AB48-C1F1ADCED548}" destId="{6850E535-27F3-4CD5-ABAE-D9AF08C9668E}" srcOrd="0" destOrd="0" presId="urn:microsoft.com/office/officeart/2005/8/layout/lProcess2"/>
    <dgm:cxn modelId="{69823522-ED15-4C50-BB76-07F7A1384A98}" srcId="{31616EFB-BFBC-40CC-9544-820CB877B3A0}" destId="{8ADF1BFF-D418-4E5B-82DA-645BB42F1685}" srcOrd="4" destOrd="0" parTransId="{702563A1-8E4B-4B21-BD54-A72D00901914}" sibTransId="{216513E6-9AA7-4F29-9889-710054FA7D8D}"/>
    <dgm:cxn modelId="{4427C322-DC81-4176-952A-4CF12EA6EB72}" type="presOf" srcId="{31616EFB-BFBC-40CC-9544-820CB877B3A0}" destId="{83609A04-BFEB-471C-B31B-A31D99DD596C}" srcOrd="1" destOrd="0" presId="urn:microsoft.com/office/officeart/2005/8/layout/lProcess2"/>
    <dgm:cxn modelId="{89915726-9CE1-46B4-84C6-D01131CB273B}" type="presOf" srcId="{F5BF1711-27B9-416B-A41F-1A5B969738ED}" destId="{D7ABAEFC-0632-407E-9397-66E619DD31EA}" srcOrd="0" destOrd="0" presId="urn:microsoft.com/office/officeart/2005/8/layout/lProcess2"/>
    <dgm:cxn modelId="{6C0C3A2E-3B6F-451B-96D2-77835926B6D4}" type="presOf" srcId="{73199D1C-A5EF-4971-9F64-77F385E1AEB5}" destId="{978DC267-B1B6-4B54-A402-15EDE6393F1F}" srcOrd="0" destOrd="0" presId="urn:microsoft.com/office/officeart/2005/8/layout/lProcess2"/>
    <dgm:cxn modelId="{97474A34-AAAE-49A0-BCA3-7E68DDE102DA}" type="presOf" srcId="{D9763844-440B-46D4-924B-B83A34248217}" destId="{C54AE94A-6DEB-4255-A712-4C2EADFE58F8}" srcOrd="0" destOrd="0" presId="urn:microsoft.com/office/officeart/2005/8/layout/lProcess2"/>
    <dgm:cxn modelId="{36315F39-6B54-404B-B767-BA4F9499E1D7}" type="presOf" srcId="{E807B869-478B-4A35-BD52-818CBC1B3916}" destId="{DE43AF93-5792-4F80-AE11-48B7FF398410}" srcOrd="0" destOrd="0" presId="urn:microsoft.com/office/officeart/2005/8/layout/lProcess2"/>
    <dgm:cxn modelId="{83013C5F-B768-4347-A852-F30797EE54AE}" srcId="{3042D019-B936-461A-AEAB-4AE9E68F67D1}" destId="{16444614-0EC8-450C-B08A-57C10C1F5CC3}" srcOrd="0" destOrd="0" parTransId="{0B79CC8D-06C9-490C-B556-EF6C048B6778}" sibTransId="{C1F71A24-1228-44CB-AD9A-EE3A4450D88A}"/>
    <dgm:cxn modelId="{17897A60-38AC-4615-8832-4173A20AAE44}" srcId="{3D1C7ECE-1E3B-440A-B92B-7D6D2C9FE923}" destId="{73199D1C-A5EF-4971-9F64-77F385E1AEB5}" srcOrd="2" destOrd="0" parTransId="{85AE2D02-6F33-4C1D-95A3-9DA199936DF3}" sibTransId="{6CC7ADFA-5982-41AE-90CB-B1ECBD586552}"/>
    <dgm:cxn modelId="{9D497141-BC6F-4CA7-8390-4319593B51B6}" type="presOf" srcId="{849CB7CA-52C8-45A0-B6B8-B41A052BFA8B}" destId="{17E1D057-1CDA-4B36-979D-E2E34D6F637A}" srcOrd="0" destOrd="0" presId="urn:microsoft.com/office/officeart/2005/8/layout/lProcess2"/>
    <dgm:cxn modelId="{AD848C44-08BD-4177-AA61-3740CC119767}" type="presOf" srcId="{16444614-0EC8-450C-B08A-57C10C1F5CC3}" destId="{4293E351-FEBA-4EFE-A25E-7000022ED382}" srcOrd="0" destOrd="0" presId="urn:microsoft.com/office/officeart/2005/8/layout/lProcess2"/>
    <dgm:cxn modelId="{BCE5E747-9896-4763-A608-2D5BD2A0B474}" type="presOf" srcId="{292D6EFE-3F4F-4407-A1D7-0504CC4D1476}" destId="{55C7D61C-4CDE-4D85-A1FF-C2EE7D068F11}" srcOrd="0" destOrd="0" presId="urn:microsoft.com/office/officeart/2005/8/layout/lProcess2"/>
    <dgm:cxn modelId="{0C4D5270-0F7B-4843-B8FA-47D41B49730E}" type="presOf" srcId="{961C984E-6091-4C03-9994-B793735DF5BC}" destId="{A7370EB3-012A-448E-8D78-083EF05BF969}" srcOrd="0" destOrd="0" presId="urn:microsoft.com/office/officeart/2005/8/layout/lProcess2"/>
    <dgm:cxn modelId="{E54AD650-F374-4BC3-A996-529D89ACAEB4}" type="presOf" srcId="{9A722BCE-B419-4802-99CF-15B53EB1626D}" destId="{EA1E4C6A-02CB-474B-99D2-20F424994922}" srcOrd="1" destOrd="0" presId="urn:microsoft.com/office/officeart/2005/8/layout/lProcess2"/>
    <dgm:cxn modelId="{453C6072-94B6-48F0-9EF9-952A1E244608}" type="presOf" srcId="{31616EFB-BFBC-40CC-9544-820CB877B3A0}" destId="{033B8535-02DF-4D49-9171-661DA7781603}" srcOrd="0" destOrd="0" presId="urn:microsoft.com/office/officeart/2005/8/layout/lProcess2"/>
    <dgm:cxn modelId="{3F9B9152-7E89-4F75-8234-04E3FFE88312}" srcId="{31616EFB-BFBC-40CC-9544-820CB877B3A0}" destId="{292D6EFE-3F4F-4407-A1D7-0504CC4D1476}" srcOrd="2" destOrd="0" parTransId="{F0269714-8106-4ECC-BCAE-E272902E137D}" sibTransId="{C548C4DE-2D2F-427D-87D8-11287D115F32}"/>
    <dgm:cxn modelId="{AAA18F73-09B0-44D2-AF14-75B6EF70202C}" srcId="{3D1C7ECE-1E3B-440A-B92B-7D6D2C9FE923}" destId="{F5BF1711-27B9-416B-A41F-1A5B969738ED}" srcOrd="4" destOrd="0" parTransId="{19BE4697-6721-4E9F-9F39-7B1424BAE2BC}" sibTransId="{88B0845E-5976-4286-882F-A86DA67E38CD}"/>
    <dgm:cxn modelId="{374F0E76-B0C0-434A-9B88-650EE3031CA9}" srcId="{3D1C7ECE-1E3B-440A-B92B-7D6D2C9FE923}" destId="{D9763844-440B-46D4-924B-B83A34248217}" srcOrd="0" destOrd="0" parTransId="{5C781C4F-4B4E-4943-9748-6214D065F3D7}" sibTransId="{C9184449-F3C5-449C-AF4D-16E6BF317EB5}"/>
    <dgm:cxn modelId="{947F707E-BE4B-4C55-BDBF-2FC7C3BE8767}" type="presOf" srcId="{D580A60C-CA77-4434-9025-D6BF7A5FA24A}" destId="{0F3670EA-8817-4C2F-8B0E-EBD291889C5E}" srcOrd="0" destOrd="0" presId="urn:microsoft.com/office/officeart/2005/8/layout/lProcess2"/>
    <dgm:cxn modelId="{CDAFB881-5094-416A-8AC8-73AF316D7DCE}" srcId="{31616EFB-BFBC-40CC-9544-820CB877B3A0}" destId="{46E89479-CA49-46CA-AD3B-7C4D79DF5A1B}" srcOrd="1" destOrd="0" parTransId="{21441CDF-2324-4499-AC1A-320766B7E964}" sibTransId="{73186BEA-0539-4768-BB8F-9D86AB1984B4}"/>
    <dgm:cxn modelId="{D9064D82-5175-4463-B565-C2EC56862061}" type="presOf" srcId="{8ADF1BFF-D418-4E5B-82DA-645BB42F1685}" destId="{8EB35EAD-6AA7-47D2-9FA5-3A5B8512E876}" srcOrd="0" destOrd="0" presId="urn:microsoft.com/office/officeart/2005/8/layout/lProcess2"/>
    <dgm:cxn modelId="{D96B3084-E687-4279-A053-2CF3FEC680E0}" srcId="{3D1C7ECE-1E3B-440A-B92B-7D6D2C9FE923}" destId="{95A3522B-649B-4A11-8CDA-02E244F70795}" srcOrd="1" destOrd="0" parTransId="{36BA55A0-DDCB-44CF-827C-703342A1F129}" sibTransId="{8747BE67-6B24-45BA-BC1A-4B837A3D3618}"/>
    <dgm:cxn modelId="{116A6485-33CE-4307-97F6-B6DD85F92EEB}" srcId="{2E15CD3D-AE1A-4A1A-836B-B25D3AAAA234}" destId="{CEF3C625-37E5-4E0D-B479-93292081A22D}" srcOrd="0" destOrd="0" parTransId="{A1C4D464-61FE-4EB2-9296-6F91431BCB91}" sibTransId="{0EFBA049-DEC4-42C1-9883-84727BBF4761}"/>
    <dgm:cxn modelId="{B48D2A86-0580-4259-B9E9-52C3D4743F24}" type="presOf" srcId="{7FC497D8-09E5-4864-B980-AE084566423F}" destId="{C5116EC1-5B55-4BDB-A756-E58C92A36B99}" srcOrd="0" destOrd="0" presId="urn:microsoft.com/office/officeart/2005/8/layout/lProcess2"/>
    <dgm:cxn modelId="{3785B887-BD63-489D-885A-4FCBF9AB5943}" type="presOf" srcId="{E807B869-478B-4A35-BD52-818CBC1B3916}" destId="{0C6A6307-65DD-42B8-9CF2-CEC9E8B02FAD}" srcOrd="1" destOrd="0" presId="urn:microsoft.com/office/officeart/2005/8/layout/lProcess2"/>
    <dgm:cxn modelId="{686B5C88-BB96-4A92-AB02-0D0024E283B5}" srcId="{2E15CD3D-AE1A-4A1A-836B-B25D3AAAA234}" destId="{9A722BCE-B419-4802-99CF-15B53EB1626D}" srcOrd="1" destOrd="0" parTransId="{49AE19DF-CA44-40E0-A853-94DA0BC93A5F}" sibTransId="{A0C5BDC9-4CB7-4EF6-B0F0-4FE11C57634A}"/>
    <dgm:cxn modelId="{470EDA95-8307-4918-89A3-F64F187A6501}" srcId="{9A722BCE-B419-4802-99CF-15B53EB1626D}" destId="{961C984E-6091-4C03-9994-B793735DF5BC}" srcOrd="0" destOrd="0" parTransId="{94DC57EF-E058-4D45-8A97-8C0CD2B88888}" sibTransId="{0AA52A97-F18F-441D-B02F-48A4EA90DDDF}"/>
    <dgm:cxn modelId="{7ED4069E-45C2-4063-A518-21763F31019C}" srcId="{31616EFB-BFBC-40CC-9544-820CB877B3A0}" destId="{849CB7CA-52C8-45A0-B6B8-B41A052BFA8B}" srcOrd="3" destOrd="0" parTransId="{FADEC0FF-BB3D-4FE7-8F1B-260B99077FEC}" sibTransId="{57474F2C-9E27-411E-AA22-3AECADE22BE6}"/>
    <dgm:cxn modelId="{651C32A9-0E05-4988-B6D1-1528191F26FC}" type="presOf" srcId="{9A722BCE-B419-4802-99CF-15B53EB1626D}" destId="{321AB59A-D32E-430E-A09C-4663FF674768}" srcOrd="0" destOrd="0" presId="urn:microsoft.com/office/officeart/2005/8/layout/lProcess2"/>
    <dgm:cxn modelId="{A7FF8FAC-50E8-46B6-ABF2-22EC096E280A}" srcId="{3D1C7ECE-1E3B-440A-B92B-7D6D2C9FE923}" destId="{D580A60C-CA77-4434-9025-D6BF7A5FA24A}" srcOrd="3" destOrd="0" parTransId="{38793FB4-101D-4618-B6AA-4D4BAEE6B54F}" sibTransId="{7DB4F7BA-81C3-46B8-B7C2-7886EA01A30A}"/>
    <dgm:cxn modelId="{6C5CC4B1-4B38-4DF7-9799-B3CA4A9E7926}" type="presOf" srcId="{CEF3C625-37E5-4E0D-B479-93292081A22D}" destId="{77D8C585-D38E-42BF-BBE3-AB6E6685FAD5}" srcOrd="0" destOrd="0" presId="urn:microsoft.com/office/officeart/2005/8/layout/lProcess2"/>
    <dgm:cxn modelId="{ABDFB7B5-BA6D-4BAC-952E-E94A77AFCAF2}" type="presOf" srcId="{A5805ECE-A632-4AED-A119-2DA9545FD37E}" destId="{E24D78BE-368E-4344-AF0A-2E5DFF396151}" srcOrd="0" destOrd="0" presId="urn:microsoft.com/office/officeart/2005/8/layout/lProcess2"/>
    <dgm:cxn modelId="{5F1905BC-0077-42B4-93E8-6559D22BB9DE}" srcId="{E807B869-478B-4A35-BD52-818CBC1B3916}" destId="{71D1AE16-8EF0-4695-9CFB-AD71C46CF59D}" srcOrd="0" destOrd="0" parTransId="{F4332288-CC8D-4AA1-A2F4-EC77C37C493E}" sibTransId="{5F4A03E9-BD32-4407-9283-3329FE2137B4}"/>
    <dgm:cxn modelId="{44F6F2BF-CE92-47AB-948D-2DC49BC9C33B}" type="presOf" srcId="{8A0D677E-1D85-49E7-B378-ECDEB2762381}" destId="{50FF5268-AB50-4AA6-857C-CC7787FA9C11}" srcOrd="0" destOrd="0" presId="urn:microsoft.com/office/officeart/2005/8/layout/lProcess2"/>
    <dgm:cxn modelId="{D814FCC0-1D52-483F-A5AA-865554570CA3}" type="presOf" srcId="{71D1AE16-8EF0-4695-9CFB-AD71C46CF59D}" destId="{F73E0E35-1BBA-4AA0-B174-381AA40DAD41}" srcOrd="0" destOrd="0" presId="urn:microsoft.com/office/officeart/2005/8/layout/lProcess2"/>
    <dgm:cxn modelId="{3A95E1C1-7E5C-46F0-B6FB-7502185200FA}" srcId="{2E15CD3D-AE1A-4A1A-836B-B25D3AAAA234}" destId="{3D1C7ECE-1E3B-440A-B92B-7D6D2C9FE923}" srcOrd="2" destOrd="0" parTransId="{41BBDD9B-ECB3-497B-A7C9-0A62EFCB056B}" sibTransId="{638DB809-59A0-4340-81C5-457547E39CA2}"/>
    <dgm:cxn modelId="{8A03B3D2-D479-41F9-A4BB-9514E2836C79}" type="presOf" srcId="{95A3522B-649B-4A11-8CDA-02E244F70795}" destId="{973DD852-6E32-43D0-935E-737752C75024}" srcOrd="0" destOrd="0" presId="urn:microsoft.com/office/officeart/2005/8/layout/lProcess2"/>
    <dgm:cxn modelId="{883A19D8-1B07-4385-9E19-306611EC8528}" type="presOf" srcId="{46E89479-CA49-46CA-AD3B-7C4D79DF5A1B}" destId="{2B9035D0-2BC1-42FD-8552-EE2931FC4A01}" srcOrd="0" destOrd="0" presId="urn:microsoft.com/office/officeart/2005/8/layout/lProcess2"/>
    <dgm:cxn modelId="{044650D8-4A9A-4797-A9AB-728703EB42BF}" type="presOf" srcId="{3042D019-B936-461A-AEAB-4AE9E68F67D1}" destId="{288F20A2-D53E-48E4-B3B1-34588D8D9FC5}" srcOrd="0" destOrd="0" presId="urn:microsoft.com/office/officeart/2005/8/layout/lProcess2"/>
    <dgm:cxn modelId="{C6DFAADB-5862-4B80-AAA6-FE52D29830B0}" type="presOf" srcId="{CEF3C625-37E5-4E0D-B479-93292081A22D}" destId="{D4FA6665-26D4-4248-9D19-3818C800FE48}" srcOrd="1" destOrd="0" presId="urn:microsoft.com/office/officeart/2005/8/layout/lProcess2"/>
    <dgm:cxn modelId="{F8E4A1DE-081F-4FAD-8968-B51B5FB8C57E}" type="presOf" srcId="{15838E27-0226-4DCB-AF62-846E186CD5B8}" destId="{15DF25BD-DF9A-444B-A7AD-390CE730C62A}" srcOrd="0" destOrd="0" presId="urn:microsoft.com/office/officeart/2005/8/layout/lProcess2"/>
    <dgm:cxn modelId="{0CC01FE4-7A03-4F19-A12C-C47C1F63A2E7}" srcId="{3D1C7ECE-1E3B-440A-B92B-7D6D2C9FE923}" destId="{FF4E4218-ED30-442F-AB48-C1F1ADCED548}" srcOrd="5" destOrd="0" parTransId="{32442315-9E62-4835-A673-5D495D0EBD76}" sibTransId="{493ACBAC-E26C-4471-BCBF-0D26E132C268}"/>
    <dgm:cxn modelId="{008E78E4-1997-49BF-A0EF-BECA6C93911A}" type="presOf" srcId="{3D1C7ECE-1E3B-440A-B92B-7D6D2C9FE923}" destId="{F692A8B6-46B7-4F0B-AD05-C7CB20DA324F}" srcOrd="0" destOrd="0" presId="urn:microsoft.com/office/officeart/2005/8/layout/lProcess2"/>
    <dgm:cxn modelId="{F06291EE-AE99-43B5-BBD3-610BFB8549D9}" type="presOf" srcId="{4AD2E971-53C5-48DD-8CCC-56C543F71B7C}" destId="{F9633EBC-7F1B-4DC1-90A0-B4DA2B4174A2}" srcOrd="0" destOrd="0" presId="urn:microsoft.com/office/officeart/2005/8/layout/lProcess2"/>
    <dgm:cxn modelId="{B17853F0-2CB2-4C2E-8A96-41060E7E26A2}" srcId="{2E15CD3D-AE1A-4A1A-836B-B25D3AAAA234}" destId="{E807B869-478B-4A35-BD52-818CBC1B3916}" srcOrd="5" destOrd="0" parTransId="{0367139C-51EC-473C-8561-4C056CA17F2E}" sibTransId="{B73BF2BB-4AC5-4D68-8C5B-F6B9E63CD382}"/>
    <dgm:cxn modelId="{0B9232F5-A8E6-4D1F-9582-32E469E8F078}" type="presOf" srcId="{3042D019-B936-461A-AEAB-4AE9E68F67D1}" destId="{FA4A7A50-4623-42F0-B22D-D7D06C3BFAB3}" srcOrd="1" destOrd="0" presId="urn:microsoft.com/office/officeart/2005/8/layout/lProcess2"/>
    <dgm:cxn modelId="{F0B246F7-273B-4205-8E6E-C282B3934A93}" srcId="{31616EFB-BFBC-40CC-9544-820CB877B3A0}" destId="{A5805ECE-A632-4AED-A119-2DA9545FD37E}" srcOrd="0" destOrd="0" parTransId="{5FDB754D-83E2-43B5-B578-BA25DFEB9750}" sibTransId="{F02462C8-22CF-4755-8E07-CCEE8F8103B0}"/>
    <dgm:cxn modelId="{1DB7D3F7-B399-440D-B2B4-FEA0905BD55B}" srcId="{2E15CD3D-AE1A-4A1A-836B-B25D3AAAA234}" destId="{3042D019-B936-461A-AEAB-4AE9E68F67D1}" srcOrd="4" destOrd="0" parTransId="{EAAF653A-41ED-4E68-AD14-AE4990AF8E6B}" sibTransId="{720C500E-AF4C-46F7-9036-DD2E6436C55C}"/>
    <dgm:cxn modelId="{D45975F8-1C80-4201-BC4E-D9FACD0E8860}" srcId="{9A722BCE-B419-4802-99CF-15B53EB1626D}" destId="{8A0D677E-1D85-49E7-B378-ECDEB2762381}" srcOrd="2" destOrd="0" parTransId="{474D4AC7-0065-4AF3-9AB2-DFBC6CD9AC47}" sibTransId="{A5E3CB79-6BE2-4FCE-84C9-B1C949A4CDA4}"/>
    <dgm:cxn modelId="{69DCD1F9-180A-4C08-BF1A-004A0559C408}" type="presOf" srcId="{301D7058-EA34-4E1D-84FE-23D996A9C7E1}" destId="{6903C389-35F4-4179-A8F0-99625C90E26E}" srcOrd="0" destOrd="0" presId="urn:microsoft.com/office/officeart/2005/8/layout/lProcess2"/>
    <dgm:cxn modelId="{CB4B41FA-50B1-457B-AEAA-6225A5442B47}" srcId="{2E15CD3D-AE1A-4A1A-836B-B25D3AAAA234}" destId="{31616EFB-BFBC-40CC-9544-820CB877B3A0}" srcOrd="3" destOrd="0" parTransId="{8A356A6E-9E25-4525-A71F-467972EA3315}" sibTransId="{936A5890-ECAF-4551-BF38-C97CC2AA2B2E}"/>
    <dgm:cxn modelId="{9A6392FA-7B5B-4DFA-A672-3E3B922972BD}" srcId="{CEF3C625-37E5-4E0D-B479-93292081A22D}" destId="{7FC497D8-09E5-4864-B980-AE084566423F}" srcOrd="1" destOrd="0" parTransId="{A2E34C90-2ADC-4789-8C26-4C989DBE6A7A}" sibTransId="{25CC6299-D485-4ABF-8B08-F876BF38CE87}"/>
    <dgm:cxn modelId="{E09A8BFE-3F73-4CE4-BFA9-9E93A84666BF}" type="presOf" srcId="{3D1C7ECE-1E3B-440A-B92B-7D6D2C9FE923}" destId="{168E7409-E817-435D-9D37-A0803027C3D2}" srcOrd="1" destOrd="0" presId="urn:microsoft.com/office/officeart/2005/8/layout/lProcess2"/>
    <dgm:cxn modelId="{A3E5AEFF-096E-474D-84B0-647E92303242}" type="presOf" srcId="{2E15CD3D-AE1A-4A1A-836B-B25D3AAAA234}" destId="{BE860155-134A-49D7-9D24-A46292DAD4C6}" srcOrd="0" destOrd="0" presId="urn:microsoft.com/office/officeart/2005/8/layout/lProcess2"/>
    <dgm:cxn modelId="{07871410-1C70-4822-BABB-89D28507DEAA}" type="presParOf" srcId="{BE860155-134A-49D7-9D24-A46292DAD4C6}" destId="{6C1831E9-EBC5-41E8-81B8-DC1F9041DC10}" srcOrd="0" destOrd="0" presId="urn:microsoft.com/office/officeart/2005/8/layout/lProcess2"/>
    <dgm:cxn modelId="{C36F4458-DE39-4F0F-8498-AC1980017DFB}" type="presParOf" srcId="{6C1831E9-EBC5-41E8-81B8-DC1F9041DC10}" destId="{77D8C585-D38E-42BF-BBE3-AB6E6685FAD5}" srcOrd="0" destOrd="0" presId="urn:microsoft.com/office/officeart/2005/8/layout/lProcess2"/>
    <dgm:cxn modelId="{31CB469B-4ACD-4FE6-80AB-107F36905281}" type="presParOf" srcId="{6C1831E9-EBC5-41E8-81B8-DC1F9041DC10}" destId="{D4FA6665-26D4-4248-9D19-3818C800FE48}" srcOrd="1" destOrd="0" presId="urn:microsoft.com/office/officeart/2005/8/layout/lProcess2"/>
    <dgm:cxn modelId="{94433D95-9CCF-4221-9DC1-A3E5A51D7793}" type="presParOf" srcId="{6C1831E9-EBC5-41E8-81B8-DC1F9041DC10}" destId="{9408C641-E176-4813-B121-97EB0BC59F87}" srcOrd="2" destOrd="0" presId="urn:microsoft.com/office/officeart/2005/8/layout/lProcess2"/>
    <dgm:cxn modelId="{971B6BCF-9F0A-444C-A7E8-D7EA7B3072DB}" type="presParOf" srcId="{9408C641-E176-4813-B121-97EB0BC59F87}" destId="{1E63F838-309B-4E99-847D-4E939AF689C5}" srcOrd="0" destOrd="0" presId="urn:microsoft.com/office/officeart/2005/8/layout/lProcess2"/>
    <dgm:cxn modelId="{2D36D57B-ACA8-4DE9-994E-0923B7BBC903}" type="presParOf" srcId="{1E63F838-309B-4E99-847D-4E939AF689C5}" destId="{15DF25BD-DF9A-444B-A7AD-390CE730C62A}" srcOrd="0" destOrd="0" presId="urn:microsoft.com/office/officeart/2005/8/layout/lProcess2"/>
    <dgm:cxn modelId="{9120D850-B574-4355-BB56-2168B8ADA454}" type="presParOf" srcId="{1E63F838-309B-4E99-847D-4E939AF689C5}" destId="{D3BA2E19-7B88-4E5B-93FE-7120FD83C9BC}" srcOrd="1" destOrd="0" presId="urn:microsoft.com/office/officeart/2005/8/layout/lProcess2"/>
    <dgm:cxn modelId="{DF4595FC-8D70-4838-B5CA-B351A93C9377}" type="presParOf" srcId="{1E63F838-309B-4E99-847D-4E939AF689C5}" destId="{C5116EC1-5B55-4BDB-A756-E58C92A36B99}" srcOrd="2" destOrd="0" presId="urn:microsoft.com/office/officeart/2005/8/layout/lProcess2"/>
    <dgm:cxn modelId="{E3DC539D-7C7B-4077-8792-5261AB7A2B65}" type="presParOf" srcId="{BE860155-134A-49D7-9D24-A46292DAD4C6}" destId="{F19B0D66-FE0C-4CEF-8072-8CD2750AB55D}" srcOrd="1" destOrd="0" presId="urn:microsoft.com/office/officeart/2005/8/layout/lProcess2"/>
    <dgm:cxn modelId="{E5791A14-09DD-4B64-B9D0-D89049A5A0FB}" type="presParOf" srcId="{BE860155-134A-49D7-9D24-A46292DAD4C6}" destId="{E5E3FBF7-5E89-4D0C-BDF0-7CD83D0998E8}" srcOrd="2" destOrd="0" presId="urn:microsoft.com/office/officeart/2005/8/layout/lProcess2"/>
    <dgm:cxn modelId="{13A722DF-8F04-442A-9C97-7DEA8A15396C}" type="presParOf" srcId="{E5E3FBF7-5E89-4D0C-BDF0-7CD83D0998E8}" destId="{321AB59A-D32E-430E-A09C-4663FF674768}" srcOrd="0" destOrd="0" presId="urn:microsoft.com/office/officeart/2005/8/layout/lProcess2"/>
    <dgm:cxn modelId="{3F34F117-A7A0-4A31-8831-A7DCEB9CABB1}" type="presParOf" srcId="{E5E3FBF7-5E89-4D0C-BDF0-7CD83D0998E8}" destId="{EA1E4C6A-02CB-474B-99D2-20F424994922}" srcOrd="1" destOrd="0" presId="urn:microsoft.com/office/officeart/2005/8/layout/lProcess2"/>
    <dgm:cxn modelId="{FCE9F158-711D-45C5-A218-5D0B4378DE28}" type="presParOf" srcId="{E5E3FBF7-5E89-4D0C-BDF0-7CD83D0998E8}" destId="{1EDF7EAF-728A-4EDA-AC62-950027B59738}" srcOrd="2" destOrd="0" presId="urn:microsoft.com/office/officeart/2005/8/layout/lProcess2"/>
    <dgm:cxn modelId="{D0B2596C-9B2A-47F6-BF88-612075E99BCD}" type="presParOf" srcId="{1EDF7EAF-728A-4EDA-AC62-950027B59738}" destId="{166AC4C1-BA47-4801-A6F6-77E33C9EB9A9}" srcOrd="0" destOrd="0" presId="urn:microsoft.com/office/officeart/2005/8/layout/lProcess2"/>
    <dgm:cxn modelId="{B0518260-A14C-4641-B184-3DE5D7F71E33}" type="presParOf" srcId="{166AC4C1-BA47-4801-A6F6-77E33C9EB9A9}" destId="{A7370EB3-012A-448E-8D78-083EF05BF969}" srcOrd="0" destOrd="0" presId="urn:microsoft.com/office/officeart/2005/8/layout/lProcess2"/>
    <dgm:cxn modelId="{47285A9B-F249-4CF2-BDFF-F3C5B8B92AF5}" type="presParOf" srcId="{166AC4C1-BA47-4801-A6F6-77E33C9EB9A9}" destId="{1488CA22-4805-4686-948F-256D92D85839}" srcOrd="1" destOrd="0" presId="urn:microsoft.com/office/officeart/2005/8/layout/lProcess2"/>
    <dgm:cxn modelId="{4E5A08E8-FC75-4FD3-A202-E01224B9413A}" type="presParOf" srcId="{166AC4C1-BA47-4801-A6F6-77E33C9EB9A9}" destId="{6903C389-35F4-4179-A8F0-99625C90E26E}" srcOrd="2" destOrd="0" presId="urn:microsoft.com/office/officeart/2005/8/layout/lProcess2"/>
    <dgm:cxn modelId="{5290918C-6080-4995-BFCA-5D0EE46E4EAB}" type="presParOf" srcId="{166AC4C1-BA47-4801-A6F6-77E33C9EB9A9}" destId="{AF65F07A-1147-4B34-BD23-0053E6582967}" srcOrd="3" destOrd="0" presId="urn:microsoft.com/office/officeart/2005/8/layout/lProcess2"/>
    <dgm:cxn modelId="{2A26F23E-FCE8-41C0-A598-A8E8074E82F5}" type="presParOf" srcId="{166AC4C1-BA47-4801-A6F6-77E33C9EB9A9}" destId="{50FF5268-AB50-4AA6-857C-CC7787FA9C11}" srcOrd="4" destOrd="0" presId="urn:microsoft.com/office/officeart/2005/8/layout/lProcess2"/>
    <dgm:cxn modelId="{E757D3C8-3228-4BE9-BFE9-DF42039E8513}" type="presParOf" srcId="{BE860155-134A-49D7-9D24-A46292DAD4C6}" destId="{8D6BF5CA-A55A-4C7B-B990-A2D45255CC37}" srcOrd="3" destOrd="0" presId="urn:microsoft.com/office/officeart/2005/8/layout/lProcess2"/>
    <dgm:cxn modelId="{6DC90157-B9C9-45B3-8618-CE5F84668675}" type="presParOf" srcId="{BE860155-134A-49D7-9D24-A46292DAD4C6}" destId="{682B212B-1A86-4AFC-A520-D1360E0E036A}" srcOrd="4" destOrd="0" presId="urn:microsoft.com/office/officeart/2005/8/layout/lProcess2"/>
    <dgm:cxn modelId="{883FA978-67F3-421E-90A6-85B39DD9360D}" type="presParOf" srcId="{682B212B-1A86-4AFC-A520-D1360E0E036A}" destId="{F692A8B6-46B7-4F0B-AD05-C7CB20DA324F}" srcOrd="0" destOrd="0" presId="urn:microsoft.com/office/officeart/2005/8/layout/lProcess2"/>
    <dgm:cxn modelId="{C2285842-908A-4B36-8822-2FE5124CAB96}" type="presParOf" srcId="{682B212B-1A86-4AFC-A520-D1360E0E036A}" destId="{168E7409-E817-435D-9D37-A0803027C3D2}" srcOrd="1" destOrd="0" presId="urn:microsoft.com/office/officeart/2005/8/layout/lProcess2"/>
    <dgm:cxn modelId="{1A532ED3-87B1-4DCE-9596-25D098CA1E1F}" type="presParOf" srcId="{682B212B-1A86-4AFC-A520-D1360E0E036A}" destId="{FBCAC3D6-F6DE-404D-978C-1B38B90D5700}" srcOrd="2" destOrd="0" presId="urn:microsoft.com/office/officeart/2005/8/layout/lProcess2"/>
    <dgm:cxn modelId="{B7B65554-12AF-47AA-B091-A85B568BB237}" type="presParOf" srcId="{FBCAC3D6-F6DE-404D-978C-1B38B90D5700}" destId="{D4C41050-276B-4C29-85F6-C6F797B60FD5}" srcOrd="0" destOrd="0" presId="urn:microsoft.com/office/officeart/2005/8/layout/lProcess2"/>
    <dgm:cxn modelId="{0E96A949-C0A6-4756-8F26-E929BCB98D4B}" type="presParOf" srcId="{D4C41050-276B-4C29-85F6-C6F797B60FD5}" destId="{C54AE94A-6DEB-4255-A712-4C2EADFE58F8}" srcOrd="0" destOrd="0" presId="urn:microsoft.com/office/officeart/2005/8/layout/lProcess2"/>
    <dgm:cxn modelId="{A07493E0-C375-45DB-AD53-F82358FDFFCA}" type="presParOf" srcId="{D4C41050-276B-4C29-85F6-C6F797B60FD5}" destId="{1DFEDE63-9072-43F8-828B-D058EBEC7AF0}" srcOrd="1" destOrd="0" presId="urn:microsoft.com/office/officeart/2005/8/layout/lProcess2"/>
    <dgm:cxn modelId="{6443A5FB-D2A1-4119-9807-8F4C42DA7B1F}" type="presParOf" srcId="{D4C41050-276B-4C29-85F6-C6F797B60FD5}" destId="{973DD852-6E32-43D0-935E-737752C75024}" srcOrd="2" destOrd="0" presId="urn:microsoft.com/office/officeart/2005/8/layout/lProcess2"/>
    <dgm:cxn modelId="{8691E950-5675-4B71-9389-FF01C2B36598}" type="presParOf" srcId="{D4C41050-276B-4C29-85F6-C6F797B60FD5}" destId="{E0ED5C74-2BAD-4AB9-B45B-15F895CCEC7E}" srcOrd="3" destOrd="0" presId="urn:microsoft.com/office/officeart/2005/8/layout/lProcess2"/>
    <dgm:cxn modelId="{36B9D5A4-4460-45CF-806A-C8884D8116AD}" type="presParOf" srcId="{D4C41050-276B-4C29-85F6-C6F797B60FD5}" destId="{978DC267-B1B6-4B54-A402-15EDE6393F1F}" srcOrd="4" destOrd="0" presId="urn:microsoft.com/office/officeart/2005/8/layout/lProcess2"/>
    <dgm:cxn modelId="{44546CC2-1925-44F9-8858-3A3F8C6EDE54}" type="presParOf" srcId="{D4C41050-276B-4C29-85F6-C6F797B60FD5}" destId="{A266A28A-76EC-4900-8224-A532F033CF3D}" srcOrd="5" destOrd="0" presId="urn:microsoft.com/office/officeart/2005/8/layout/lProcess2"/>
    <dgm:cxn modelId="{90F0EF2A-75C2-48E1-8240-096AB6A55DE3}" type="presParOf" srcId="{D4C41050-276B-4C29-85F6-C6F797B60FD5}" destId="{0F3670EA-8817-4C2F-8B0E-EBD291889C5E}" srcOrd="6" destOrd="0" presId="urn:microsoft.com/office/officeart/2005/8/layout/lProcess2"/>
    <dgm:cxn modelId="{3B2100D5-7AE5-4DFC-A456-3A1E9A980D5E}" type="presParOf" srcId="{D4C41050-276B-4C29-85F6-C6F797B60FD5}" destId="{FBB989B1-74D9-4989-8138-0AF8E21FFBF0}" srcOrd="7" destOrd="0" presId="urn:microsoft.com/office/officeart/2005/8/layout/lProcess2"/>
    <dgm:cxn modelId="{770EABAA-1A0D-4E32-9045-745E5AC5C89F}" type="presParOf" srcId="{D4C41050-276B-4C29-85F6-C6F797B60FD5}" destId="{D7ABAEFC-0632-407E-9397-66E619DD31EA}" srcOrd="8" destOrd="0" presId="urn:microsoft.com/office/officeart/2005/8/layout/lProcess2"/>
    <dgm:cxn modelId="{0D693DFA-92CE-4A0F-981B-AFF126A3CC01}" type="presParOf" srcId="{D4C41050-276B-4C29-85F6-C6F797B60FD5}" destId="{5275E0B3-81A7-4CDF-BAFB-C3A6BA1BA15E}" srcOrd="9" destOrd="0" presId="urn:microsoft.com/office/officeart/2005/8/layout/lProcess2"/>
    <dgm:cxn modelId="{34EAD8B9-7707-4D51-A022-25D1A7EBA052}" type="presParOf" srcId="{D4C41050-276B-4C29-85F6-C6F797B60FD5}" destId="{6850E535-27F3-4CD5-ABAE-D9AF08C9668E}" srcOrd="10" destOrd="0" presId="urn:microsoft.com/office/officeart/2005/8/layout/lProcess2"/>
    <dgm:cxn modelId="{6D3C2407-9189-4294-8E11-5FA307EE5D9A}" type="presParOf" srcId="{BE860155-134A-49D7-9D24-A46292DAD4C6}" destId="{43FE6AD3-7C34-4AF5-B7BB-375CB4D62CF3}" srcOrd="5" destOrd="0" presId="urn:microsoft.com/office/officeart/2005/8/layout/lProcess2"/>
    <dgm:cxn modelId="{5C41A5EE-0ED8-4439-8ED6-A76CE0B24378}" type="presParOf" srcId="{BE860155-134A-49D7-9D24-A46292DAD4C6}" destId="{32B47FF1-82DF-4E48-86FD-0F164D2ACE4B}" srcOrd="6" destOrd="0" presId="urn:microsoft.com/office/officeart/2005/8/layout/lProcess2"/>
    <dgm:cxn modelId="{420D9C8F-F615-4C0E-81BC-14E6E1BF9073}" type="presParOf" srcId="{32B47FF1-82DF-4E48-86FD-0F164D2ACE4B}" destId="{033B8535-02DF-4D49-9171-661DA7781603}" srcOrd="0" destOrd="0" presId="urn:microsoft.com/office/officeart/2005/8/layout/lProcess2"/>
    <dgm:cxn modelId="{19F325EF-C1D1-41A3-AC7F-88C72819CEEE}" type="presParOf" srcId="{32B47FF1-82DF-4E48-86FD-0F164D2ACE4B}" destId="{83609A04-BFEB-471C-B31B-A31D99DD596C}" srcOrd="1" destOrd="0" presId="urn:microsoft.com/office/officeart/2005/8/layout/lProcess2"/>
    <dgm:cxn modelId="{485544CB-3362-4FC1-BC91-5435BC2BA2C1}" type="presParOf" srcId="{32B47FF1-82DF-4E48-86FD-0F164D2ACE4B}" destId="{B5C0F712-D00E-4069-9E9F-F57BCAF7DA08}" srcOrd="2" destOrd="0" presId="urn:microsoft.com/office/officeart/2005/8/layout/lProcess2"/>
    <dgm:cxn modelId="{4514C5CD-1E50-42AF-AC1F-57040F1ED63F}" type="presParOf" srcId="{B5C0F712-D00E-4069-9E9F-F57BCAF7DA08}" destId="{E8725D3C-7A7A-4CE7-B621-1974C1DC9129}" srcOrd="0" destOrd="0" presId="urn:microsoft.com/office/officeart/2005/8/layout/lProcess2"/>
    <dgm:cxn modelId="{5FE3D06E-A114-4CD7-B411-B0EC7EBE649D}" type="presParOf" srcId="{E8725D3C-7A7A-4CE7-B621-1974C1DC9129}" destId="{E24D78BE-368E-4344-AF0A-2E5DFF396151}" srcOrd="0" destOrd="0" presId="urn:microsoft.com/office/officeart/2005/8/layout/lProcess2"/>
    <dgm:cxn modelId="{043DF80C-FB67-4038-BFB4-3325094D3246}" type="presParOf" srcId="{E8725D3C-7A7A-4CE7-B621-1974C1DC9129}" destId="{EBC6996C-397B-4578-90F4-8A15EF83C62C}" srcOrd="1" destOrd="0" presId="urn:microsoft.com/office/officeart/2005/8/layout/lProcess2"/>
    <dgm:cxn modelId="{58FB9A98-3F98-4D32-8FD0-E2DADF9D3F24}" type="presParOf" srcId="{E8725D3C-7A7A-4CE7-B621-1974C1DC9129}" destId="{2B9035D0-2BC1-42FD-8552-EE2931FC4A01}" srcOrd="2" destOrd="0" presId="urn:microsoft.com/office/officeart/2005/8/layout/lProcess2"/>
    <dgm:cxn modelId="{2A561155-3600-4F2F-834D-BA9D4B4FE3D8}" type="presParOf" srcId="{E8725D3C-7A7A-4CE7-B621-1974C1DC9129}" destId="{2CABB592-EAAD-49AA-904F-7315DB9EF0D2}" srcOrd="3" destOrd="0" presId="urn:microsoft.com/office/officeart/2005/8/layout/lProcess2"/>
    <dgm:cxn modelId="{2151C1DB-BA6B-43F6-B23C-7A7641DD0EAF}" type="presParOf" srcId="{E8725D3C-7A7A-4CE7-B621-1974C1DC9129}" destId="{55C7D61C-4CDE-4D85-A1FF-C2EE7D068F11}" srcOrd="4" destOrd="0" presId="urn:microsoft.com/office/officeart/2005/8/layout/lProcess2"/>
    <dgm:cxn modelId="{9D989B8D-A696-4EE5-9DB3-38E77862361A}" type="presParOf" srcId="{E8725D3C-7A7A-4CE7-B621-1974C1DC9129}" destId="{8F71CA48-AF71-40DA-8661-E74BAF5C6FB5}" srcOrd="5" destOrd="0" presId="urn:microsoft.com/office/officeart/2005/8/layout/lProcess2"/>
    <dgm:cxn modelId="{377B9B76-4C35-4011-8016-2468A0C5C138}" type="presParOf" srcId="{E8725D3C-7A7A-4CE7-B621-1974C1DC9129}" destId="{17E1D057-1CDA-4B36-979D-E2E34D6F637A}" srcOrd="6" destOrd="0" presId="urn:microsoft.com/office/officeart/2005/8/layout/lProcess2"/>
    <dgm:cxn modelId="{7AC676A9-7DF3-4B2C-92EF-1DE06526561F}" type="presParOf" srcId="{E8725D3C-7A7A-4CE7-B621-1974C1DC9129}" destId="{7F916ED2-2A56-4047-94E2-BCD3FB834B8C}" srcOrd="7" destOrd="0" presId="urn:microsoft.com/office/officeart/2005/8/layout/lProcess2"/>
    <dgm:cxn modelId="{C52DD2FE-C123-4D1B-8FAD-DAEBB4E46383}" type="presParOf" srcId="{E8725D3C-7A7A-4CE7-B621-1974C1DC9129}" destId="{8EB35EAD-6AA7-47D2-9FA5-3A5B8512E876}" srcOrd="8" destOrd="0" presId="urn:microsoft.com/office/officeart/2005/8/layout/lProcess2"/>
    <dgm:cxn modelId="{A858B914-9734-4D18-8982-3EE4FA67D585}" type="presParOf" srcId="{BE860155-134A-49D7-9D24-A46292DAD4C6}" destId="{EA2D6FC3-3872-4DC7-B721-649A0CEB8EA6}" srcOrd="7" destOrd="0" presId="urn:microsoft.com/office/officeart/2005/8/layout/lProcess2"/>
    <dgm:cxn modelId="{94932A17-CCAF-437C-B154-CE6B030C15DD}" type="presParOf" srcId="{BE860155-134A-49D7-9D24-A46292DAD4C6}" destId="{B919A833-5E33-49F3-BBB3-1323F9DD0592}" srcOrd="8" destOrd="0" presId="urn:microsoft.com/office/officeart/2005/8/layout/lProcess2"/>
    <dgm:cxn modelId="{32725250-845E-4AD5-8500-32AFF57D0527}" type="presParOf" srcId="{B919A833-5E33-49F3-BBB3-1323F9DD0592}" destId="{288F20A2-D53E-48E4-B3B1-34588D8D9FC5}" srcOrd="0" destOrd="0" presId="urn:microsoft.com/office/officeart/2005/8/layout/lProcess2"/>
    <dgm:cxn modelId="{516E6063-882E-4702-9F5F-F64BDBDD1262}" type="presParOf" srcId="{B919A833-5E33-49F3-BBB3-1323F9DD0592}" destId="{FA4A7A50-4623-42F0-B22D-D7D06C3BFAB3}" srcOrd="1" destOrd="0" presId="urn:microsoft.com/office/officeart/2005/8/layout/lProcess2"/>
    <dgm:cxn modelId="{08174A2A-3228-48AB-BA05-B0A06153E2BE}" type="presParOf" srcId="{B919A833-5E33-49F3-BBB3-1323F9DD0592}" destId="{720AE19F-4C52-493A-B2D7-AA609823E8E3}" srcOrd="2" destOrd="0" presId="urn:microsoft.com/office/officeart/2005/8/layout/lProcess2"/>
    <dgm:cxn modelId="{EB0DC716-0F28-41AA-8B57-1275C2EB78C7}" type="presParOf" srcId="{720AE19F-4C52-493A-B2D7-AA609823E8E3}" destId="{50F006F3-5D90-4ED8-8FD0-F84DD96455EF}" srcOrd="0" destOrd="0" presId="urn:microsoft.com/office/officeart/2005/8/layout/lProcess2"/>
    <dgm:cxn modelId="{0190050E-7ACC-42AC-A354-24DC35AD1E77}" type="presParOf" srcId="{50F006F3-5D90-4ED8-8FD0-F84DD96455EF}" destId="{4293E351-FEBA-4EFE-A25E-7000022ED382}" srcOrd="0" destOrd="0" presId="urn:microsoft.com/office/officeart/2005/8/layout/lProcess2"/>
    <dgm:cxn modelId="{10E9C054-A10D-490A-8DF8-FE24C45B8BCF}" type="presParOf" srcId="{BE860155-134A-49D7-9D24-A46292DAD4C6}" destId="{C837168C-CDBE-4C3B-B98A-C632D6571F1A}" srcOrd="9" destOrd="0" presId="urn:microsoft.com/office/officeart/2005/8/layout/lProcess2"/>
    <dgm:cxn modelId="{8F5A7F8D-C4A8-4144-8812-5C3CE153CE48}" type="presParOf" srcId="{BE860155-134A-49D7-9D24-A46292DAD4C6}" destId="{0791C1EC-C7F0-45E8-95EE-6EB0DF057B4D}" srcOrd="10" destOrd="0" presId="urn:microsoft.com/office/officeart/2005/8/layout/lProcess2"/>
    <dgm:cxn modelId="{CE612BAE-3AD0-45C1-B1BD-AB38A2529C10}" type="presParOf" srcId="{0791C1EC-C7F0-45E8-95EE-6EB0DF057B4D}" destId="{DE43AF93-5792-4F80-AE11-48B7FF398410}" srcOrd="0" destOrd="0" presId="urn:microsoft.com/office/officeart/2005/8/layout/lProcess2"/>
    <dgm:cxn modelId="{979CB04E-8559-4E89-B5CF-70E95B8AE526}" type="presParOf" srcId="{0791C1EC-C7F0-45E8-95EE-6EB0DF057B4D}" destId="{0C6A6307-65DD-42B8-9CF2-CEC9E8B02FAD}" srcOrd="1" destOrd="0" presId="urn:microsoft.com/office/officeart/2005/8/layout/lProcess2"/>
    <dgm:cxn modelId="{B2F84EFB-CA0A-49F4-83D8-E0FAAA422D4D}" type="presParOf" srcId="{0791C1EC-C7F0-45E8-95EE-6EB0DF057B4D}" destId="{07DBC151-6261-49DE-B794-2101522A1CBC}" srcOrd="2" destOrd="0" presId="urn:microsoft.com/office/officeart/2005/8/layout/lProcess2"/>
    <dgm:cxn modelId="{45AD8F09-3798-4D97-9964-8EDEC1881211}" type="presParOf" srcId="{07DBC151-6261-49DE-B794-2101522A1CBC}" destId="{622090D9-1FF9-4CDC-95AC-6FE8100AF1AF}" srcOrd="0" destOrd="0" presId="urn:microsoft.com/office/officeart/2005/8/layout/lProcess2"/>
    <dgm:cxn modelId="{8992F5D3-BB1A-464E-AF69-A891D8995A65}" type="presParOf" srcId="{622090D9-1FF9-4CDC-95AC-6FE8100AF1AF}" destId="{F73E0E35-1BBA-4AA0-B174-381AA40DAD41}" srcOrd="0" destOrd="0" presId="urn:microsoft.com/office/officeart/2005/8/layout/lProcess2"/>
    <dgm:cxn modelId="{587CCF83-F04C-4D4B-B6B2-C15755EA2D1E}" type="presParOf" srcId="{622090D9-1FF9-4CDC-95AC-6FE8100AF1AF}" destId="{F96CED9C-BF82-4768-B6C1-C478E6A6C88A}" srcOrd="1" destOrd="0" presId="urn:microsoft.com/office/officeart/2005/8/layout/lProcess2"/>
    <dgm:cxn modelId="{AEAB7A4F-EF69-4F49-9E6F-C3762FE6AA9D}" type="presParOf" srcId="{622090D9-1FF9-4CDC-95AC-6FE8100AF1AF}" destId="{F9633EBC-7F1B-4DC1-90A0-B4DA2B4174A2}" srcOrd="2" destOrd="0" presId="urn:microsoft.com/office/officeart/2005/8/layout/l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89DF4A-BEBC-4354-9713-314D2109D0C8}"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pt-BR"/>
        </a:p>
      </dgm:t>
    </dgm:pt>
    <dgm:pt modelId="{56DF48BC-50FD-4856-969A-D1A5CA438400}">
      <dgm:prSet phldrT="[Texto]"/>
      <dgm:spPr/>
      <dgm:t>
        <a:bodyPr/>
        <a:lstStyle/>
        <a:p>
          <a:r>
            <a:rPr lang="pt-BR"/>
            <a:t>Base de conhecimentos</a:t>
          </a:r>
          <a:endParaRPr lang="pt-BR" dirty="0"/>
        </a:p>
      </dgm:t>
    </dgm:pt>
    <dgm:pt modelId="{8314DBF2-A3FC-4739-8DD9-0BCC2F10A091}" type="parTrans" cxnId="{C507926D-8E22-4FEA-A1ED-BE027DC12DD9}">
      <dgm:prSet/>
      <dgm:spPr/>
      <dgm:t>
        <a:bodyPr/>
        <a:lstStyle/>
        <a:p>
          <a:endParaRPr lang="pt-BR"/>
        </a:p>
      </dgm:t>
    </dgm:pt>
    <dgm:pt modelId="{61A610C3-AEDB-4C41-9CC7-82D49DB476F8}" type="sibTrans" cxnId="{C507926D-8E22-4FEA-A1ED-BE027DC12DD9}">
      <dgm:prSet/>
      <dgm:spPr/>
      <dgm:t>
        <a:bodyPr/>
        <a:lstStyle/>
        <a:p>
          <a:endParaRPr lang="pt-BR"/>
        </a:p>
      </dgm:t>
    </dgm:pt>
    <dgm:pt modelId="{0F95F0B7-E09F-43C8-93C1-E0267A62D125}">
      <dgm:prSet phldrT="[Texto]"/>
      <dgm:spPr/>
      <dgm:t>
        <a:bodyPr/>
        <a:lstStyle/>
        <a:p>
          <a:r>
            <a:rPr lang="pt-BR" dirty="0"/>
            <a:t>Aquisição de imagens</a:t>
          </a:r>
        </a:p>
      </dgm:t>
    </dgm:pt>
    <dgm:pt modelId="{2D1D8F9E-F06F-4094-B65C-E2804AEF928E}" type="parTrans" cxnId="{47B62986-E108-4AC1-A432-583B63B46A21}">
      <dgm:prSet/>
      <dgm:spPr/>
      <dgm:t>
        <a:bodyPr/>
        <a:lstStyle/>
        <a:p>
          <a:endParaRPr lang="pt-BR"/>
        </a:p>
      </dgm:t>
    </dgm:pt>
    <dgm:pt modelId="{479CF144-C13A-47F3-964D-2F8DE79D0770}" type="sibTrans" cxnId="{47B62986-E108-4AC1-A432-583B63B46A21}">
      <dgm:prSet/>
      <dgm:spPr/>
      <dgm:t>
        <a:bodyPr/>
        <a:lstStyle/>
        <a:p>
          <a:endParaRPr lang="pt-BR"/>
        </a:p>
      </dgm:t>
    </dgm:pt>
    <dgm:pt modelId="{177EBA98-D2D6-4C45-AC2E-2A5AC09307D1}">
      <dgm:prSet phldrT="[Texto]"/>
      <dgm:spPr/>
      <dgm:t>
        <a:bodyPr/>
        <a:lstStyle/>
        <a:p>
          <a:r>
            <a:rPr lang="pt-BR" dirty="0"/>
            <a:t>Filtragem e realce de imagens</a:t>
          </a:r>
        </a:p>
      </dgm:t>
    </dgm:pt>
    <dgm:pt modelId="{DEE5C705-7CDA-4E0B-A7F8-47BD0A9E1959}" type="parTrans" cxnId="{45EBBFDD-6264-40A2-AB8B-600DFB1AF253}">
      <dgm:prSet/>
      <dgm:spPr/>
      <dgm:t>
        <a:bodyPr/>
        <a:lstStyle/>
        <a:p>
          <a:endParaRPr lang="pt-BR"/>
        </a:p>
      </dgm:t>
    </dgm:pt>
    <dgm:pt modelId="{DD34D714-CA88-436D-8EF3-C628D4D491DC}" type="sibTrans" cxnId="{45EBBFDD-6264-40A2-AB8B-600DFB1AF253}">
      <dgm:prSet/>
      <dgm:spPr/>
      <dgm:t>
        <a:bodyPr/>
        <a:lstStyle/>
        <a:p>
          <a:endParaRPr lang="pt-BR"/>
        </a:p>
      </dgm:t>
    </dgm:pt>
    <dgm:pt modelId="{C40DDFE9-C212-45A0-99D9-6C7BF7AC8A84}">
      <dgm:prSet phldrT="[Texto]"/>
      <dgm:spPr/>
      <dgm:t>
        <a:bodyPr/>
        <a:lstStyle/>
        <a:p>
          <a:r>
            <a:rPr lang="pt-BR" dirty="0"/>
            <a:t>Restauração de imagens</a:t>
          </a:r>
        </a:p>
      </dgm:t>
    </dgm:pt>
    <dgm:pt modelId="{553F8922-3D4A-4D7C-8703-D94DEDF41F9D}" type="parTrans" cxnId="{ED5CB27A-A42B-45B3-9D64-82782CBF0C82}">
      <dgm:prSet/>
      <dgm:spPr/>
      <dgm:t>
        <a:bodyPr/>
        <a:lstStyle/>
        <a:p>
          <a:endParaRPr lang="pt-BR"/>
        </a:p>
      </dgm:t>
    </dgm:pt>
    <dgm:pt modelId="{6494A110-4DDC-4085-B13A-86641E383FAB}" type="sibTrans" cxnId="{ED5CB27A-A42B-45B3-9D64-82782CBF0C82}">
      <dgm:prSet/>
      <dgm:spPr/>
      <dgm:t>
        <a:bodyPr/>
        <a:lstStyle/>
        <a:p>
          <a:endParaRPr lang="pt-BR"/>
        </a:p>
      </dgm:t>
    </dgm:pt>
    <dgm:pt modelId="{73C0B1E7-178D-45CB-95F6-41A8530D2B40}">
      <dgm:prSet phldrT="[Texto]"/>
      <dgm:spPr/>
      <dgm:t>
        <a:bodyPr/>
        <a:lstStyle/>
        <a:p>
          <a:r>
            <a:rPr lang="pt-BR" dirty="0"/>
            <a:t>Processamento de imagens coloridas</a:t>
          </a:r>
        </a:p>
      </dgm:t>
    </dgm:pt>
    <dgm:pt modelId="{8146515F-53C4-4FE4-9DED-323D2FF9BC29}" type="parTrans" cxnId="{0A319196-1707-4EC3-9BE9-074139AA3A8D}">
      <dgm:prSet/>
      <dgm:spPr/>
      <dgm:t>
        <a:bodyPr/>
        <a:lstStyle/>
        <a:p>
          <a:endParaRPr lang="pt-BR"/>
        </a:p>
      </dgm:t>
    </dgm:pt>
    <dgm:pt modelId="{63B91E9F-8AC5-4ED0-A8B6-780DF376A828}" type="sibTrans" cxnId="{0A319196-1707-4EC3-9BE9-074139AA3A8D}">
      <dgm:prSet/>
      <dgm:spPr/>
      <dgm:t>
        <a:bodyPr/>
        <a:lstStyle/>
        <a:p>
          <a:endParaRPr lang="pt-BR"/>
        </a:p>
      </dgm:t>
    </dgm:pt>
    <dgm:pt modelId="{73E1688C-6C54-44F1-A1B7-012E6538EE35}">
      <dgm:prSet phldrT="[Texto]"/>
      <dgm:spPr/>
      <dgm:t>
        <a:bodyPr/>
        <a:lstStyle/>
        <a:p>
          <a:r>
            <a:rPr lang="pt-BR" i="1" dirty="0" err="1"/>
            <a:t>Wavelets</a:t>
          </a:r>
          <a:r>
            <a:rPr lang="pt-BR" dirty="0"/>
            <a:t> e processamento </a:t>
          </a:r>
          <a:r>
            <a:rPr lang="pt-BR" dirty="0" err="1"/>
            <a:t>multirresolução</a:t>
          </a:r>
          <a:endParaRPr lang="pt-BR" dirty="0"/>
        </a:p>
      </dgm:t>
    </dgm:pt>
    <dgm:pt modelId="{7B8E7A67-2E04-4C10-9F8C-7EA14499706B}" type="parTrans" cxnId="{DE6E32F8-2D13-41DA-83BD-70E2E7DD56C2}">
      <dgm:prSet/>
      <dgm:spPr/>
      <dgm:t>
        <a:bodyPr/>
        <a:lstStyle/>
        <a:p>
          <a:endParaRPr lang="pt-BR"/>
        </a:p>
      </dgm:t>
    </dgm:pt>
    <dgm:pt modelId="{06F7AC70-98CF-46EB-94C6-3A45D1C30547}" type="sibTrans" cxnId="{DE6E32F8-2D13-41DA-83BD-70E2E7DD56C2}">
      <dgm:prSet/>
      <dgm:spPr/>
      <dgm:t>
        <a:bodyPr/>
        <a:lstStyle/>
        <a:p>
          <a:endParaRPr lang="pt-BR"/>
        </a:p>
      </dgm:t>
    </dgm:pt>
    <dgm:pt modelId="{B9D101C3-334C-4383-AA45-0C8693256E4C}">
      <dgm:prSet phldrT="[Texto]"/>
      <dgm:spPr/>
      <dgm:t>
        <a:bodyPr/>
        <a:lstStyle/>
        <a:p>
          <a:r>
            <a:rPr lang="pt-BR" dirty="0"/>
            <a:t>Compressão</a:t>
          </a:r>
        </a:p>
      </dgm:t>
    </dgm:pt>
    <dgm:pt modelId="{40181798-0B61-4F5D-99C1-9674235B0A19}" type="parTrans" cxnId="{7294B18F-7FCE-48BB-AC9B-92573AD3EB96}">
      <dgm:prSet/>
      <dgm:spPr/>
      <dgm:t>
        <a:bodyPr/>
        <a:lstStyle/>
        <a:p>
          <a:endParaRPr lang="pt-BR"/>
        </a:p>
      </dgm:t>
    </dgm:pt>
    <dgm:pt modelId="{CC3BD72C-D322-47CB-91B6-50B8AB88A5CC}" type="sibTrans" cxnId="{7294B18F-7FCE-48BB-AC9B-92573AD3EB96}">
      <dgm:prSet/>
      <dgm:spPr/>
      <dgm:t>
        <a:bodyPr/>
        <a:lstStyle/>
        <a:p>
          <a:endParaRPr lang="pt-BR"/>
        </a:p>
      </dgm:t>
    </dgm:pt>
    <dgm:pt modelId="{EAA360BB-72D5-4400-B7D5-202232E4F46E}">
      <dgm:prSet phldrT="[Texto]"/>
      <dgm:spPr/>
      <dgm:t>
        <a:bodyPr/>
        <a:lstStyle/>
        <a:p>
          <a:r>
            <a:rPr lang="pt-BR" dirty="0"/>
            <a:t>Processamento morfológico</a:t>
          </a:r>
        </a:p>
      </dgm:t>
    </dgm:pt>
    <dgm:pt modelId="{749688FB-25E9-43A9-AB0B-525261FCF5D1}" type="parTrans" cxnId="{19181BF2-6FB9-4BD6-A774-40F005AE6E92}">
      <dgm:prSet/>
      <dgm:spPr/>
      <dgm:t>
        <a:bodyPr/>
        <a:lstStyle/>
        <a:p>
          <a:endParaRPr lang="pt-BR"/>
        </a:p>
      </dgm:t>
    </dgm:pt>
    <dgm:pt modelId="{4EE05922-6042-40CD-A638-E0911ED31D61}" type="sibTrans" cxnId="{19181BF2-6FB9-4BD6-A774-40F005AE6E92}">
      <dgm:prSet/>
      <dgm:spPr/>
      <dgm:t>
        <a:bodyPr/>
        <a:lstStyle/>
        <a:p>
          <a:endParaRPr lang="pt-BR"/>
        </a:p>
      </dgm:t>
    </dgm:pt>
    <dgm:pt modelId="{3F82A29E-4D8B-4124-860F-2F4D0BADC7FD}">
      <dgm:prSet phldrT="[Texto]"/>
      <dgm:spPr/>
      <dgm:t>
        <a:bodyPr/>
        <a:lstStyle/>
        <a:p>
          <a:r>
            <a:rPr lang="pt-BR"/>
            <a:t>Segmentação</a:t>
          </a:r>
          <a:endParaRPr lang="pt-BR" dirty="0"/>
        </a:p>
      </dgm:t>
    </dgm:pt>
    <dgm:pt modelId="{C55B3B9D-DC86-4A21-89EB-23A872B777C2}" type="parTrans" cxnId="{4F0370C4-B3B1-4734-AA72-25E87FA3CEB4}">
      <dgm:prSet/>
      <dgm:spPr/>
      <dgm:t>
        <a:bodyPr/>
        <a:lstStyle/>
        <a:p>
          <a:endParaRPr lang="pt-BR"/>
        </a:p>
      </dgm:t>
    </dgm:pt>
    <dgm:pt modelId="{1838B56C-281F-4F43-91F5-FB4F5A7218C2}" type="sibTrans" cxnId="{4F0370C4-B3B1-4734-AA72-25E87FA3CEB4}">
      <dgm:prSet/>
      <dgm:spPr/>
      <dgm:t>
        <a:bodyPr/>
        <a:lstStyle/>
        <a:p>
          <a:endParaRPr lang="pt-BR"/>
        </a:p>
      </dgm:t>
    </dgm:pt>
    <dgm:pt modelId="{2BD10022-3BA5-438A-93AA-3060FF40C538}">
      <dgm:prSet phldrT="[Texto]"/>
      <dgm:spPr/>
      <dgm:t>
        <a:bodyPr/>
        <a:lstStyle/>
        <a:p>
          <a:r>
            <a:rPr lang="pt-BR" dirty="0"/>
            <a:t>Representação e descrição</a:t>
          </a:r>
        </a:p>
      </dgm:t>
    </dgm:pt>
    <dgm:pt modelId="{3F77E5A1-DFF0-4925-B738-1B67DA79782C}" type="parTrans" cxnId="{5C4B416F-9E82-4D8C-80C6-929AA19DC8F3}">
      <dgm:prSet/>
      <dgm:spPr/>
      <dgm:t>
        <a:bodyPr/>
        <a:lstStyle/>
        <a:p>
          <a:endParaRPr lang="pt-BR"/>
        </a:p>
      </dgm:t>
    </dgm:pt>
    <dgm:pt modelId="{16B238C0-36E2-4D53-BC4D-69A203D76B67}" type="sibTrans" cxnId="{5C4B416F-9E82-4D8C-80C6-929AA19DC8F3}">
      <dgm:prSet/>
      <dgm:spPr/>
      <dgm:t>
        <a:bodyPr/>
        <a:lstStyle/>
        <a:p>
          <a:endParaRPr lang="pt-BR"/>
        </a:p>
      </dgm:t>
    </dgm:pt>
    <dgm:pt modelId="{772327D2-CBEE-4BD8-A84A-3D62FF671FF2}">
      <dgm:prSet phldrT="[Texto]"/>
      <dgm:spPr/>
      <dgm:t>
        <a:bodyPr/>
        <a:lstStyle/>
        <a:p>
          <a:r>
            <a:rPr lang="pt-BR" dirty="0"/>
            <a:t>Reconhecimento de objetos</a:t>
          </a:r>
        </a:p>
      </dgm:t>
    </dgm:pt>
    <dgm:pt modelId="{E2504AF9-D1E1-42CA-A895-77082854D907}" type="parTrans" cxnId="{ECA2BC6A-8917-4D03-8E18-4E2B4D45C90C}">
      <dgm:prSet/>
      <dgm:spPr/>
      <dgm:t>
        <a:bodyPr/>
        <a:lstStyle/>
        <a:p>
          <a:endParaRPr lang="pt-BR"/>
        </a:p>
      </dgm:t>
    </dgm:pt>
    <dgm:pt modelId="{87836325-AA03-4013-9AD8-9ADC65570F5C}" type="sibTrans" cxnId="{ECA2BC6A-8917-4D03-8E18-4E2B4D45C90C}">
      <dgm:prSet/>
      <dgm:spPr/>
      <dgm:t>
        <a:bodyPr/>
        <a:lstStyle/>
        <a:p>
          <a:endParaRPr lang="pt-BR"/>
        </a:p>
      </dgm:t>
    </dgm:pt>
    <dgm:pt modelId="{95C9BA51-0315-401B-9991-4442695F8EF6}" type="pres">
      <dgm:prSet presAssocID="{1389DF4A-BEBC-4354-9713-314D2109D0C8}" presName="vert0" presStyleCnt="0">
        <dgm:presLayoutVars>
          <dgm:dir/>
          <dgm:animOne val="branch"/>
          <dgm:animLvl val="lvl"/>
        </dgm:presLayoutVars>
      </dgm:prSet>
      <dgm:spPr/>
    </dgm:pt>
    <dgm:pt modelId="{7D01087D-144A-4B03-91A6-80C9B74BCDDC}" type="pres">
      <dgm:prSet presAssocID="{56DF48BC-50FD-4856-969A-D1A5CA438400}" presName="thickLine" presStyleLbl="alignNode1" presStyleIdx="0" presStyleCnt="1"/>
      <dgm:spPr/>
    </dgm:pt>
    <dgm:pt modelId="{99A431C2-AE89-4B90-A3E0-5C6F4CAD7D8E}" type="pres">
      <dgm:prSet presAssocID="{56DF48BC-50FD-4856-969A-D1A5CA438400}" presName="horz1" presStyleCnt="0"/>
      <dgm:spPr/>
    </dgm:pt>
    <dgm:pt modelId="{C07902BB-1426-4C59-ABB0-CB2E2477DDFB}" type="pres">
      <dgm:prSet presAssocID="{56DF48BC-50FD-4856-969A-D1A5CA438400}" presName="tx1" presStyleLbl="revTx" presStyleIdx="0" presStyleCnt="11"/>
      <dgm:spPr/>
    </dgm:pt>
    <dgm:pt modelId="{FF13FDE1-DA7D-4C60-AB17-1551A215401A}" type="pres">
      <dgm:prSet presAssocID="{56DF48BC-50FD-4856-969A-D1A5CA438400}" presName="vert1" presStyleCnt="0"/>
      <dgm:spPr/>
    </dgm:pt>
    <dgm:pt modelId="{55DA292B-9B95-4301-9501-A12EB0A39819}" type="pres">
      <dgm:prSet presAssocID="{0F95F0B7-E09F-43C8-93C1-E0267A62D125}" presName="vertSpace2a" presStyleCnt="0"/>
      <dgm:spPr/>
    </dgm:pt>
    <dgm:pt modelId="{B1919A79-D20D-4FC0-AF57-5C16E26610F1}" type="pres">
      <dgm:prSet presAssocID="{0F95F0B7-E09F-43C8-93C1-E0267A62D125}" presName="horz2" presStyleCnt="0"/>
      <dgm:spPr/>
    </dgm:pt>
    <dgm:pt modelId="{3E07ADAD-703D-48A8-86D9-30895EEF7F31}" type="pres">
      <dgm:prSet presAssocID="{0F95F0B7-E09F-43C8-93C1-E0267A62D125}" presName="horzSpace2" presStyleCnt="0"/>
      <dgm:spPr/>
    </dgm:pt>
    <dgm:pt modelId="{2DC48297-032B-49D2-A38F-953B084389AD}" type="pres">
      <dgm:prSet presAssocID="{0F95F0B7-E09F-43C8-93C1-E0267A62D125}" presName="tx2" presStyleLbl="revTx" presStyleIdx="1" presStyleCnt="11"/>
      <dgm:spPr/>
    </dgm:pt>
    <dgm:pt modelId="{2D9D261E-3635-4256-B294-085B8307AF9D}" type="pres">
      <dgm:prSet presAssocID="{0F95F0B7-E09F-43C8-93C1-E0267A62D125}" presName="vert2" presStyleCnt="0"/>
      <dgm:spPr/>
    </dgm:pt>
    <dgm:pt modelId="{F2068875-E3F4-48BB-93C8-76C65082C7BF}" type="pres">
      <dgm:prSet presAssocID="{0F95F0B7-E09F-43C8-93C1-E0267A62D125}" presName="thinLine2b" presStyleLbl="callout" presStyleIdx="0" presStyleCnt="10"/>
      <dgm:spPr/>
    </dgm:pt>
    <dgm:pt modelId="{E004C6E5-B6DC-4296-BBD2-63924E1C6CCE}" type="pres">
      <dgm:prSet presAssocID="{0F95F0B7-E09F-43C8-93C1-E0267A62D125}" presName="vertSpace2b" presStyleCnt="0"/>
      <dgm:spPr/>
    </dgm:pt>
    <dgm:pt modelId="{92A40E85-A44D-4183-9F68-9BEFC9346E42}" type="pres">
      <dgm:prSet presAssocID="{177EBA98-D2D6-4C45-AC2E-2A5AC09307D1}" presName="horz2" presStyleCnt="0"/>
      <dgm:spPr/>
    </dgm:pt>
    <dgm:pt modelId="{F7FB0F1E-4E07-4B4E-9FD6-A707F6617770}" type="pres">
      <dgm:prSet presAssocID="{177EBA98-D2D6-4C45-AC2E-2A5AC09307D1}" presName="horzSpace2" presStyleCnt="0"/>
      <dgm:spPr/>
    </dgm:pt>
    <dgm:pt modelId="{BFD64E6E-1A2F-4570-8F2D-9CAA861B30D3}" type="pres">
      <dgm:prSet presAssocID="{177EBA98-D2D6-4C45-AC2E-2A5AC09307D1}" presName="tx2" presStyleLbl="revTx" presStyleIdx="2" presStyleCnt="11"/>
      <dgm:spPr/>
    </dgm:pt>
    <dgm:pt modelId="{52EC81BF-4783-4631-908E-F2BB587E0864}" type="pres">
      <dgm:prSet presAssocID="{177EBA98-D2D6-4C45-AC2E-2A5AC09307D1}" presName="vert2" presStyleCnt="0"/>
      <dgm:spPr/>
    </dgm:pt>
    <dgm:pt modelId="{72604575-6BD3-4476-A7C4-B1E36119B7B2}" type="pres">
      <dgm:prSet presAssocID="{177EBA98-D2D6-4C45-AC2E-2A5AC09307D1}" presName="thinLine2b" presStyleLbl="callout" presStyleIdx="1" presStyleCnt="10"/>
      <dgm:spPr/>
    </dgm:pt>
    <dgm:pt modelId="{DADADDDF-4BBE-4C56-AAE8-CC0FE16FC469}" type="pres">
      <dgm:prSet presAssocID="{177EBA98-D2D6-4C45-AC2E-2A5AC09307D1}" presName="vertSpace2b" presStyleCnt="0"/>
      <dgm:spPr/>
    </dgm:pt>
    <dgm:pt modelId="{582A5196-43B7-4F46-A2E5-33D51CF4F2B8}" type="pres">
      <dgm:prSet presAssocID="{C40DDFE9-C212-45A0-99D9-6C7BF7AC8A84}" presName="horz2" presStyleCnt="0"/>
      <dgm:spPr/>
    </dgm:pt>
    <dgm:pt modelId="{C2FEE715-282D-469E-AF61-345F9B0010F9}" type="pres">
      <dgm:prSet presAssocID="{C40DDFE9-C212-45A0-99D9-6C7BF7AC8A84}" presName="horzSpace2" presStyleCnt="0"/>
      <dgm:spPr/>
    </dgm:pt>
    <dgm:pt modelId="{83987F7E-0FD1-4E6A-952C-339F45E98510}" type="pres">
      <dgm:prSet presAssocID="{C40DDFE9-C212-45A0-99D9-6C7BF7AC8A84}" presName="tx2" presStyleLbl="revTx" presStyleIdx="3" presStyleCnt="11"/>
      <dgm:spPr/>
    </dgm:pt>
    <dgm:pt modelId="{496DDE72-CE27-4B6C-AA86-CD3DF3AFC856}" type="pres">
      <dgm:prSet presAssocID="{C40DDFE9-C212-45A0-99D9-6C7BF7AC8A84}" presName="vert2" presStyleCnt="0"/>
      <dgm:spPr/>
    </dgm:pt>
    <dgm:pt modelId="{53773805-09ED-4ED6-9EE0-495A69B9FDAE}" type="pres">
      <dgm:prSet presAssocID="{C40DDFE9-C212-45A0-99D9-6C7BF7AC8A84}" presName="thinLine2b" presStyleLbl="callout" presStyleIdx="2" presStyleCnt="10"/>
      <dgm:spPr/>
    </dgm:pt>
    <dgm:pt modelId="{72F98E37-8461-40A6-A8AB-990DAE911E2C}" type="pres">
      <dgm:prSet presAssocID="{C40DDFE9-C212-45A0-99D9-6C7BF7AC8A84}" presName="vertSpace2b" presStyleCnt="0"/>
      <dgm:spPr/>
    </dgm:pt>
    <dgm:pt modelId="{0C2D837E-E44E-486E-B34E-1C6AD33DDB54}" type="pres">
      <dgm:prSet presAssocID="{73C0B1E7-178D-45CB-95F6-41A8530D2B40}" presName="horz2" presStyleCnt="0"/>
      <dgm:spPr/>
    </dgm:pt>
    <dgm:pt modelId="{5F1B9296-11EC-4135-8DFC-0A6D3167A2F7}" type="pres">
      <dgm:prSet presAssocID="{73C0B1E7-178D-45CB-95F6-41A8530D2B40}" presName="horzSpace2" presStyleCnt="0"/>
      <dgm:spPr/>
    </dgm:pt>
    <dgm:pt modelId="{9DEFACBF-A0B2-44B1-8D1F-2D9E1987C8E2}" type="pres">
      <dgm:prSet presAssocID="{73C0B1E7-178D-45CB-95F6-41A8530D2B40}" presName="tx2" presStyleLbl="revTx" presStyleIdx="4" presStyleCnt="11"/>
      <dgm:spPr/>
    </dgm:pt>
    <dgm:pt modelId="{A9F28740-B6B5-4F79-B1B6-2E3CFD423CEB}" type="pres">
      <dgm:prSet presAssocID="{73C0B1E7-178D-45CB-95F6-41A8530D2B40}" presName="vert2" presStyleCnt="0"/>
      <dgm:spPr/>
    </dgm:pt>
    <dgm:pt modelId="{11E946E7-6DF6-4F46-A06C-2C01FE9B908C}" type="pres">
      <dgm:prSet presAssocID="{73C0B1E7-178D-45CB-95F6-41A8530D2B40}" presName="thinLine2b" presStyleLbl="callout" presStyleIdx="3" presStyleCnt="10"/>
      <dgm:spPr/>
    </dgm:pt>
    <dgm:pt modelId="{CB2D6153-1290-462D-B4DF-FC812DDE11A1}" type="pres">
      <dgm:prSet presAssocID="{73C0B1E7-178D-45CB-95F6-41A8530D2B40}" presName="vertSpace2b" presStyleCnt="0"/>
      <dgm:spPr/>
    </dgm:pt>
    <dgm:pt modelId="{0972DE5D-E26D-4FEB-B435-8FDAE4EE9BB5}" type="pres">
      <dgm:prSet presAssocID="{73E1688C-6C54-44F1-A1B7-012E6538EE35}" presName="horz2" presStyleCnt="0"/>
      <dgm:spPr/>
    </dgm:pt>
    <dgm:pt modelId="{58ABDD17-01F5-46BD-8CAC-C4F88938FDFF}" type="pres">
      <dgm:prSet presAssocID="{73E1688C-6C54-44F1-A1B7-012E6538EE35}" presName="horzSpace2" presStyleCnt="0"/>
      <dgm:spPr/>
    </dgm:pt>
    <dgm:pt modelId="{168C8B77-57C6-40B8-B0B9-7F4B30F8EEEE}" type="pres">
      <dgm:prSet presAssocID="{73E1688C-6C54-44F1-A1B7-012E6538EE35}" presName="tx2" presStyleLbl="revTx" presStyleIdx="5" presStyleCnt="11"/>
      <dgm:spPr/>
    </dgm:pt>
    <dgm:pt modelId="{E5220A6D-5619-4DCA-BF12-1754B5321F42}" type="pres">
      <dgm:prSet presAssocID="{73E1688C-6C54-44F1-A1B7-012E6538EE35}" presName="vert2" presStyleCnt="0"/>
      <dgm:spPr/>
    </dgm:pt>
    <dgm:pt modelId="{27D41B2F-FFEE-4348-A332-E90708A45708}" type="pres">
      <dgm:prSet presAssocID="{73E1688C-6C54-44F1-A1B7-012E6538EE35}" presName="thinLine2b" presStyleLbl="callout" presStyleIdx="4" presStyleCnt="10"/>
      <dgm:spPr/>
    </dgm:pt>
    <dgm:pt modelId="{4279120E-9FAD-4267-AE13-01A9CFF916F0}" type="pres">
      <dgm:prSet presAssocID="{73E1688C-6C54-44F1-A1B7-012E6538EE35}" presName="vertSpace2b" presStyleCnt="0"/>
      <dgm:spPr/>
    </dgm:pt>
    <dgm:pt modelId="{BA831DCE-B6B7-4B06-A1A4-3477A0855255}" type="pres">
      <dgm:prSet presAssocID="{B9D101C3-334C-4383-AA45-0C8693256E4C}" presName="horz2" presStyleCnt="0"/>
      <dgm:spPr/>
    </dgm:pt>
    <dgm:pt modelId="{A1D809FB-39ED-4E39-A4AE-A22A89595ED8}" type="pres">
      <dgm:prSet presAssocID="{B9D101C3-334C-4383-AA45-0C8693256E4C}" presName="horzSpace2" presStyleCnt="0"/>
      <dgm:spPr/>
    </dgm:pt>
    <dgm:pt modelId="{37A84C77-9ABE-494C-A2FC-B757C5BC70A5}" type="pres">
      <dgm:prSet presAssocID="{B9D101C3-334C-4383-AA45-0C8693256E4C}" presName="tx2" presStyleLbl="revTx" presStyleIdx="6" presStyleCnt="11"/>
      <dgm:spPr/>
    </dgm:pt>
    <dgm:pt modelId="{203D1A27-0D94-4C51-8233-19155C6A75D4}" type="pres">
      <dgm:prSet presAssocID="{B9D101C3-334C-4383-AA45-0C8693256E4C}" presName="vert2" presStyleCnt="0"/>
      <dgm:spPr/>
    </dgm:pt>
    <dgm:pt modelId="{A40489BE-38AD-40BD-BAA0-91320CF201B1}" type="pres">
      <dgm:prSet presAssocID="{B9D101C3-334C-4383-AA45-0C8693256E4C}" presName="thinLine2b" presStyleLbl="callout" presStyleIdx="5" presStyleCnt="10"/>
      <dgm:spPr/>
    </dgm:pt>
    <dgm:pt modelId="{262AC77F-834F-4006-BCD4-68CBF63E6875}" type="pres">
      <dgm:prSet presAssocID="{B9D101C3-334C-4383-AA45-0C8693256E4C}" presName="vertSpace2b" presStyleCnt="0"/>
      <dgm:spPr/>
    </dgm:pt>
    <dgm:pt modelId="{A8B69C34-6CFF-4C60-AB7C-E059E970EC9E}" type="pres">
      <dgm:prSet presAssocID="{EAA360BB-72D5-4400-B7D5-202232E4F46E}" presName="horz2" presStyleCnt="0"/>
      <dgm:spPr/>
    </dgm:pt>
    <dgm:pt modelId="{5AB7CD1A-0AF6-49AB-842F-4DB8366C8650}" type="pres">
      <dgm:prSet presAssocID="{EAA360BB-72D5-4400-B7D5-202232E4F46E}" presName="horzSpace2" presStyleCnt="0"/>
      <dgm:spPr/>
    </dgm:pt>
    <dgm:pt modelId="{3C536567-1FDD-40C5-819A-40CA6A48361F}" type="pres">
      <dgm:prSet presAssocID="{EAA360BB-72D5-4400-B7D5-202232E4F46E}" presName="tx2" presStyleLbl="revTx" presStyleIdx="7" presStyleCnt="11"/>
      <dgm:spPr/>
    </dgm:pt>
    <dgm:pt modelId="{1FAB6D6E-1282-459E-BBCD-0F846E41E70B}" type="pres">
      <dgm:prSet presAssocID="{EAA360BB-72D5-4400-B7D5-202232E4F46E}" presName="vert2" presStyleCnt="0"/>
      <dgm:spPr/>
    </dgm:pt>
    <dgm:pt modelId="{733E156B-B583-45C8-AE99-506B67DF9228}" type="pres">
      <dgm:prSet presAssocID="{EAA360BB-72D5-4400-B7D5-202232E4F46E}" presName="thinLine2b" presStyleLbl="callout" presStyleIdx="6" presStyleCnt="10"/>
      <dgm:spPr/>
    </dgm:pt>
    <dgm:pt modelId="{5D62C668-C655-48AC-9730-5EFCF2F3A4DF}" type="pres">
      <dgm:prSet presAssocID="{EAA360BB-72D5-4400-B7D5-202232E4F46E}" presName="vertSpace2b" presStyleCnt="0"/>
      <dgm:spPr/>
    </dgm:pt>
    <dgm:pt modelId="{1F5E5DF8-C1EA-4ED4-A12D-537C3FDFF653}" type="pres">
      <dgm:prSet presAssocID="{3F82A29E-4D8B-4124-860F-2F4D0BADC7FD}" presName="horz2" presStyleCnt="0"/>
      <dgm:spPr/>
    </dgm:pt>
    <dgm:pt modelId="{E01F5BB4-A9C9-4349-8B2F-B48A9E822527}" type="pres">
      <dgm:prSet presAssocID="{3F82A29E-4D8B-4124-860F-2F4D0BADC7FD}" presName="horzSpace2" presStyleCnt="0"/>
      <dgm:spPr/>
    </dgm:pt>
    <dgm:pt modelId="{566A0B94-D7CE-4B5F-9028-961C641E5A75}" type="pres">
      <dgm:prSet presAssocID="{3F82A29E-4D8B-4124-860F-2F4D0BADC7FD}" presName="tx2" presStyleLbl="revTx" presStyleIdx="8" presStyleCnt="11"/>
      <dgm:spPr/>
    </dgm:pt>
    <dgm:pt modelId="{6BD82649-FD2F-40BC-93F2-7C0A6F138550}" type="pres">
      <dgm:prSet presAssocID="{3F82A29E-4D8B-4124-860F-2F4D0BADC7FD}" presName="vert2" presStyleCnt="0"/>
      <dgm:spPr/>
    </dgm:pt>
    <dgm:pt modelId="{A1C370CE-1151-4595-9ECA-D05810265443}" type="pres">
      <dgm:prSet presAssocID="{3F82A29E-4D8B-4124-860F-2F4D0BADC7FD}" presName="thinLine2b" presStyleLbl="callout" presStyleIdx="7" presStyleCnt="10"/>
      <dgm:spPr/>
    </dgm:pt>
    <dgm:pt modelId="{87AE1D26-467C-4B54-9F41-38C1649A98ED}" type="pres">
      <dgm:prSet presAssocID="{3F82A29E-4D8B-4124-860F-2F4D0BADC7FD}" presName="vertSpace2b" presStyleCnt="0"/>
      <dgm:spPr/>
    </dgm:pt>
    <dgm:pt modelId="{EB714C05-81A7-47E5-ADA6-A3DBD4E645BE}" type="pres">
      <dgm:prSet presAssocID="{2BD10022-3BA5-438A-93AA-3060FF40C538}" presName="horz2" presStyleCnt="0"/>
      <dgm:spPr/>
    </dgm:pt>
    <dgm:pt modelId="{0E7FB618-0CB1-4E94-963A-E19EE0D23F43}" type="pres">
      <dgm:prSet presAssocID="{2BD10022-3BA5-438A-93AA-3060FF40C538}" presName="horzSpace2" presStyleCnt="0"/>
      <dgm:spPr/>
    </dgm:pt>
    <dgm:pt modelId="{D2BF9445-F64D-4C96-A9A2-C4FA80D8DC32}" type="pres">
      <dgm:prSet presAssocID="{2BD10022-3BA5-438A-93AA-3060FF40C538}" presName="tx2" presStyleLbl="revTx" presStyleIdx="9" presStyleCnt="11"/>
      <dgm:spPr/>
    </dgm:pt>
    <dgm:pt modelId="{A305B825-D482-419E-B0ED-D1D42FB7F15F}" type="pres">
      <dgm:prSet presAssocID="{2BD10022-3BA5-438A-93AA-3060FF40C538}" presName="vert2" presStyleCnt="0"/>
      <dgm:spPr/>
    </dgm:pt>
    <dgm:pt modelId="{AD9B8874-128C-4A14-9500-0F303A1AA438}" type="pres">
      <dgm:prSet presAssocID="{2BD10022-3BA5-438A-93AA-3060FF40C538}" presName="thinLine2b" presStyleLbl="callout" presStyleIdx="8" presStyleCnt="10"/>
      <dgm:spPr/>
    </dgm:pt>
    <dgm:pt modelId="{62DF0DC8-BE3B-4D40-AE8A-3D30AAAA1E93}" type="pres">
      <dgm:prSet presAssocID="{2BD10022-3BA5-438A-93AA-3060FF40C538}" presName="vertSpace2b" presStyleCnt="0"/>
      <dgm:spPr/>
    </dgm:pt>
    <dgm:pt modelId="{FC48CF84-0E39-43D0-BD3B-1B55001BA6AA}" type="pres">
      <dgm:prSet presAssocID="{772327D2-CBEE-4BD8-A84A-3D62FF671FF2}" presName="horz2" presStyleCnt="0"/>
      <dgm:spPr/>
    </dgm:pt>
    <dgm:pt modelId="{6EEF7FFA-34E7-4313-A88A-2513E7D09747}" type="pres">
      <dgm:prSet presAssocID="{772327D2-CBEE-4BD8-A84A-3D62FF671FF2}" presName="horzSpace2" presStyleCnt="0"/>
      <dgm:spPr/>
    </dgm:pt>
    <dgm:pt modelId="{6C3015B7-AE9B-4394-9482-E63CDC9CCAAF}" type="pres">
      <dgm:prSet presAssocID="{772327D2-CBEE-4BD8-A84A-3D62FF671FF2}" presName="tx2" presStyleLbl="revTx" presStyleIdx="10" presStyleCnt="11"/>
      <dgm:spPr/>
    </dgm:pt>
    <dgm:pt modelId="{95563D8C-D0C4-4FAC-B8FF-48552C29AE28}" type="pres">
      <dgm:prSet presAssocID="{772327D2-CBEE-4BD8-A84A-3D62FF671FF2}" presName="vert2" presStyleCnt="0"/>
      <dgm:spPr/>
    </dgm:pt>
    <dgm:pt modelId="{1A151274-B53E-4F88-9017-47855E5B7A41}" type="pres">
      <dgm:prSet presAssocID="{772327D2-CBEE-4BD8-A84A-3D62FF671FF2}" presName="thinLine2b" presStyleLbl="callout" presStyleIdx="9" presStyleCnt="10"/>
      <dgm:spPr/>
    </dgm:pt>
    <dgm:pt modelId="{D8099887-A18C-446A-B575-FCD18F7D7D63}" type="pres">
      <dgm:prSet presAssocID="{772327D2-CBEE-4BD8-A84A-3D62FF671FF2}" presName="vertSpace2b" presStyleCnt="0"/>
      <dgm:spPr/>
    </dgm:pt>
  </dgm:ptLst>
  <dgm:cxnLst>
    <dgm:cxn modelId="{46262C05-4BB9-4666-AD50-C738DA90ABC4}" type="presOf" srcId="{772327D2-CBEE-4BD8-A84A-3D62FF671FF2}" destId="{6C3015B7-AE9B-4394-9482-E63CDC9CCAAF}" srcOrd="0" destOrd="0" presId="urn:microsoft.com/office/officeart/2008/layout/LinedList"/>
    <dgm:cxn modelId="{8CEB9725-6DBD-4417-A8C1-FF6EAC0A0E4C}" type="presOf" srcId="{B9D101C3-334C-4383-AA45-0C8693256E4C}" destId="{37A84C77-9ABE-494C-A2FC-B757C5BC70A5}" srcOrd="0" destOrd="0" presId="urn:microsoft.com/office/officeart/2008/layout/LinedList"/>
    <dgm:cxn modelId="{8320A63A-D4EE-4636-B4F3-B2DD3E3850BE}" type="presOf" srcId="{3F82A29E-4D8B-4124-860F-2F4D0BADC7FD}" destId="{566A0B94-D7CE-4B5F-9028-961C641E5A75}" srcOrd="0" destOrd="0" presId="urn:microsoft.com/office/officeart/2008/layout/LinedList"/>
    <dgm:cxn modelId="{73B17A6A-49E4-45A7-9F35-2991606CC15F}" type="presOf" srcId="{73E1688C-6C54-44F1-A1B7-012E6538EE35}" destId="{168C8B77-57C6-40B8-B0B9-7F4B30F8EEEE}" srcOrd="0" destOrd="0" presId="urn:microsoft.com/office/officeart/2008/layout/LinedList"/>
    <dgm:cxn modelId="{ECA2BC6A-8917-4D03-8E18-4E2B4D45C90C}" srcId="{56DF48BC-50FD-4856-969A-D1A5CA438400}" destId="{772327D2-CBEE-4BD8-A84A-3D62FF671FF2}" srcOrd="9" destOrd="0" parTransId="{E2504AF9-D1E1-42CA-A895-77082854D907}" sibTransId="{87836325-AA03-4013-9AD8-9ADC65570F5C}"/>
    <dgm:cxn modelId="{C507926D-8E22-4FEA-A1ED-BE027DC12DD9}" srcId="{1389DF4A-BEBC-4354-9713-314D2109D0C8}" destId="{56DF48BC-50FD-4856-969A-D1A5CA438400}" srcOrd="0" destOrd="0" parTransId="{8314DBF2-A3FC-4739-8DD9-0BCC2F10A091}" sibTransId="{61A610C3-AEDB-4C41-9CC7-82D49DB476F8}"/>
    <dgm:cxn modelId="{5C4B416F-9E82-4D8C-80C6-929AA19DC8F3}" srcId="{56DF48BC-50FD-4856-969A-D1A5CA438400}" destId="{2BD10022-3BA5-438A-93AA-3060FF40C538}" srcOrd="8" destOrd="0" parTransId="{3F77E5A1-DFF0-4925-B738-1B67DA79782C}" sibTransId="{16B238C0-36E2-4D53-BC4D-69A203D76B67}"/>
    <dgm:cxn modelId="{ED5CB27A-A42B-45B3-9D64-82782CBF0C82}" srcId="{56DF48BC-50FD-4856-969A-D1A5CA438400}" destId="{C40DDFE9-C212-45A0-99D9-6C7BF7AC8A84}" srcOrd="2" destOrd="0" parTransId="{553F8922-3D4A-4D7C-8703-D94DEDF41F9D}" sibTransId="{6494A110-4DDC-4085-B13A-86641E383FAB}"/>
    <dgm:cxn modelId="{47B62986-E108-4AC1-A432-583B63B46A21}" srcId="{56DF48BC-50FD-4856-969A-D1A5CA438400}" destId="{0F95F0B7-E09F-43C8-93C1-E0267A62D125}" srcOrd="0" destOrd="0" parTransId="{2D1D8F9E-F06F-4094-B65C-E2804AEF928E}" sibTransId="{479CF144-C13A-47F3-964D-2F8DE79D0770}"/>
    <dgm:cxn modelId="{7294B18F-7FCE-48BB-AC9B-92573AD3EB96}" srcId="{56DF48BC-50FD-4856-969A-D1A5CA438400}" destId="{B9D101C3-334C-4383-AA45-0C8693256E4C}" srcOrd="5" destOrd="0" parTransId="{40181798-0B61-4F5D-99C1-9674235B0A19}" sibTransId="{CC3BD72C-D322-47CB-91B6-50B8AB88A5CC}"/>
    <dgm:cxn modelId="{611D3995-5F60-499E-85CA-37CFE6944705}" type="presOf" srcId="{0F95F0B7-E09F-43C8-93C1-E0267A62D125}" destId="{2DC48297-032B-49D2-A38F-953B084389AD}" srcOrd="0" destOrd="0" presId="urn:microsoft.com/office/officeart/2008/layout/LinedList"/>
    <dgm:cxn modelId="{0A319196-1707-4EC3-9BE9-074139AA3A8D}" srcId="{56DF48BC-50FD-4856-969A-D1A5CA438400}" destId="{73C0B1E7-178D-45CB-95F6-41A8530D2B40}" srcOrd="3" destOrd="0" parTransId="{8146515F-53C4-4FE4-9DED-323D2FF9BC29}" sibTransId="{63B91E9F-8AC5-4ED0-A8B6-780DF376A828}"/>
    <dgm:cxn modelId="{7D5F6D98-60B6-4227-94DE-F76792ED13D2}" type="presOf" srcId="{EAA360BB-72D5-4400-B7D5-202232E4F46E}" destId="{3C536567-1FDD-40C5-819A-40CA6A48361F}" srcOrd="0" destOrd="0" presId="urn:microsoft.com/office/officeart/2008/layout/LinedList"/>
    <dgm:cxn modelId="{FCA79DB0-1BAC-40B8-A935-E1C72690E0A7}" type="presOf" srcId="{73C0B1E7-178D-45CB-95F6-41A8530D2B40}" destId="{9DEFACBF-A0B2-44B1-8D1F-2D9E1987C8E2}" srcOrd="0" destOrd="0" presId="urn:microsoft.com/office/officeart/2008/layout/LinedList"/>
    <dgm:cxn modelId="{559A06B7-2A58-47D0-BFD6-BA604B49C886}" type="presOf" srcId="{177EBA98-D2D6-4C45-AC2E-2A5AC09307D1}" destId="{BFD64E6E-1A2F-4570-8F2D-9CAA861B30D3}" srcOrd="0" destOrd="0" presId="urn:microsoft.com/office/officeart/2008/layout/LinedList"/>
    <dgm:cxn modelId="{4F0370C4-B3B1-4734-AA72-25E87FA3CEB4}" srcId="{56DF48BC-50FD-4856-969A-D1A5CA438400}" destId="{3F82A29E-4D8B-4124-860F-2F4D0BADC7FD}" srcOrd="7" destOrd="0" parTransId="{C55B3B9D-DC86-4A21-89EB-23A872B777C2}" sibTransId="{1838B56C-281F-4F43-91F5-FB4F5A7218C2}"/>
    <dgm:cxn modelId="{3EB2C3C6-5F21-4136-979A-6F8A858A1BF7}" type="presOf" srcId="{1389DF4A-BEBC-4354-9713-314D2109D0C8}" destId="{95C9BA51-0315-401B-9991-4442695F8EF6}" srcOrd="0" destOrd="0" presId="urn:microsoft.com/office/officeart/2008/layout/LinedList"/>
    <dgm:cxn modelId="{A21A8CC9-A346-4A2A-9999-300666FC24CE}" type="presOf" srcId="{56DF48BC-50FD-4856-969A-D1A5CA438400}" destId="{C07902BB-1426-4C59-ABB0-CB2E2477DDFB}" srcOrd="0" destOrd="0" presId="urn:microsoft.com/office/officeart/2008/layout/LinedList"/>
    <dgm:cxn modelId="{400413D0-4AE6-4406-B501-F75852A40BD1}" type="presOf" srcId="{C40DDFE9-C212-45A0-99D9-6C7BF7AC8A84}" destId="{83987F7E-0FD1-4E6A-952C-339F45E98510}" srcOrd="0" destOrd="0" presId="urn:microsoft.com/office/officeart/2008/layout/LinedList"/>
    <dgm:cxn modelId="{45EBBFDD-6264-40A2-AB8B-600DFB1AF253}" srcId="{56DF48BC-50FD-4856-969A-D1A5CA438400}" destId="{177EBA98-D2D6-4C45-AC2E-2A5AC09307D1}" srcOrd="1" destOrd="0" parTransId="{DEE5C705-7CDA-4E0B-A7F8-47BD0A9E1959}" sibTransId="{DD34D714-CA88-436D-8EF3-C628D4D491DC}"/>
    <dgm:cxn modelId="{8BC0C9E0-5BCF-4CB8-8D81-9AC4B8BCC36B}" type="presOf" srcId="{2BD10022-3BA5-438A-93AA-3060FF40C538}" destId="{D2BF9445-F64D-4C96-A9A2-C4FA80D8DC32}" srcOrd="0" destOrd="0" presId="urn:microsoft.com/office/officeart/2008/layout/LinedList"/>
    <dgm:cxn modelId="{19181BF2-6FB9-4BD6-A774-40F005AE6E92}" srcId="{56DF48BC-50FD-4856-969A-D1A5CA438400}" destId="{EAA360BB-72D5-4400-B7D5-202232E4F46E}" srcOrd="6" destOrd="0" parTransId="{749688FB-25E9-43A9-AB0B-525261FCF5D1}" sibTransId="{4EE05922-6042-40CD-A638-E0911ED31D61}"/>
    <dgm:cxn modelId="{DE6E32F8-2D13-41DA-83BD-70E2E7DD56C2}" srcId="{56DF48BC-50FD-4856-969A-D1A5CA438400}" destId="{73E1688C-6C54-44F1-A1B7-012E6538EE35}" srcOrd="4" destOrd="0" parTransId="{7B8E7A67-2E04-4C10-9F8C-7EA14499706B}" sibTransId="{06F7AC70-98CF-46EB-94C6-3A45D1C30547}"/>
    <dgm:cxn modelId="{48B0FC43-9219-4A5F-8ED7-A15FE029D335}" type="presParOf" srcId="{95C9BA51-0315-401B-9991-4442695F8EF6}" destId="{7D01087D-144A-4B03-91A6-80C9B74BCDDC}" srcOrd="0" destOrd="0" presId="urn:microsoft.com/office/officeart/2008/layout/LinedList"/>
    <dgm:cxn modelId="{1170BB67-9112-408C-9093-5ED7E16D5215}" type="presParOf" srcId="{95C9BA51-0315-401B-9991-4442695F8EF6}" destId="{99A431C2-AE89-4B90-A3E0-5C6F4CAD7D8E}" srcOrd="1" destOrd="0" presId="urn:microsoft.com/office/officeart/2008/layout/LinedList"/>
    <dgm:cxn modelId="{1AFAE154-75D2-46F0-ABD7-977B01556E99}" type="presParOf" srcId="{99A431C2-AE89-4B90-A3E0-5C6F4CAD7D8E}" destId="{C07902BB-1426-4C59-ABB0-CB2E2477DDFB}" srcOrd="0" destOrd="0" presId="urn:microsoft.com/office/officeart/2008/layout/LinedList"/>
    <dgm:cxn modelId="{1E6C059F-35D1-41FF-A405-9030914B9E39}" type="presParOf" srcId="{99A431C2-AE89-4B90-A3E0-5C6F4CAD7D8E}" destId="{FF13FDE1-DA7D-4C60-AB17-1551A215401A}" srcOrd="1" destOrd="0" presId="urn:microsoft.com/office/officeart/2008/layout/LinedList"/>
    <dgm:cxn modelId="{A4D65FDC-33A1-4BD6-8F1A-0308D0657D4F}" type="presParOf" srcId="{FF13FDE1-DA7D-4C60-AB17-1551A215401A}" destId="{55DA292B-9B95-4301-9501-A12EB0A39819}" srcOrd="0" destOrd="0" presId="urn:microsoft.com/office/officeart/2008/layout/LinedList"/>
    <dgm:cxn modelId="{E6DEE9A7-DC7D-4866-9E1E-5FF996BF8FED}" type="presParOf" srcId="{FF13FDE1-DA7D-4C60-AB17-1551A215401A}" destId="{B1919A79-D20D-4FC0-AF57-5C16E26610F1}" srcOrd="1" destOrd="0" presId="urn:microsoft.com/office/officeart/2008/layout/LinedList"/>
    <dgm:cxn modelId="{136F5851-7355-469F-9A5D-64DCBA5BD66D}" type="presParOf" srcId="{B1919A79-D20D-4FC0-AF57-5C16E26610F1}" destId="{3E07ADAD-703D-48A8-86D9-30895EEF7F31}" srcOrd="0" destOrd="0" presId="urn:microsoft.com/office/officeart/2008/layout/LinedList"/>
    <dgm:cxn modelId="{5D64C24A-3373-4F59-BDE8-5EE1EEB7E6F3}" type="presParOf" srcId="{B1919A79-D20D-4FC0-AF57-5C16E26610F1}" destId="{2DC48297-032B-49D2-A38F-953B084389AD}" srcOrd="1" destOrd="0" presId="urn:microsoft.com/office/officeart/2008/layout/LinedList"/>
    <dgm:cxn modelId="{6DD99AA2-B257-4070-8AF2-541553B29027}" type="presParOf" srcId="{B1919A79-D20D-4FC0-AF57-5C16E26610F1}" destId="{2D9D261E-3635-4256-B294-085B8307AF9D}" srcOrd="2" destOrd="0" presId="urn:microsoft.com/office/officeart/2008/layout/LinedList"/>
    <dgm:cxn modelId="{472249D8-3CE8-41AE-BFA1-1DD2C0A2C37E}" type="presParOf" srcId="{FF13FDE1-DA7D-4C60-AB17-1551A215401A}" destId="{F2068875-E3F4-48BB-93C8-76C65082C7BF}" srcOrd="2" destOrd="0" presId="urn:microsoft.com/office/officeart/2008/layout/LinedList"/>
    <dgm:cxn modelId="{EAD7A401-3C0E-4DF8-AD2A-1D06E83548E9}" type="presParOf" srcId="{FF13FDE1-DA7D-4C60-AB17-1551A215401A}" destId="{E004C6E5-B6DC-4296-BBD2-63924E1C6CCE}" srcOrd="3" destOrd="0" presId="urn:microsoft.com/office/officeart/2008/layout/LinedList"/>
    <dgm:cxn modelId="{038CF55D-428F-40A7-854F-D69D651FF8CD}" type="presParOf" srcId="{FF13FDE1-DA7D-4C60-AB17-1551A215401A}" destId="{92A40E85-A44D-4183-9F68-9BEFC9346E42}" srcOrd="4" destOrd="0" presId="urn:microsoft.com/office/officeart/2008/layout/LinedList"/>
    <dgm:cxn modelId="{5CCE1BB5-6EFA-4FFB-A485-5BD0052979D7}" type="presParOf" srcId="{92A40E85-A44D-4183-9F68-9BEFC9346E42}" destId="{F7FB0F1E-4E07-4B4E-9FD6-A707F6617770}" srcOrd="0" destOrd="0" presId="urn:microsoft.com/office/officeart/2008/layout/LinedList"/>
    <dgm:cxn modelId="{3B9768B6-BD0E-4955-91BF-0026C930B88D}" type="presParOf" srcId="{92A40E85-A44D-4183-9F68-9BEFC9346E42}" destId="{BFD64E6E-1A2F-4570-8F2D-9CAA861B30D3}" srcOrd="1" destOrd="0" presId="urn:microsoft.com/office/officeart/2008/layout/LinedList"/>
    <dgm:cxn modelId="{3D6FD28A-B062-4ED7-8766-6A350037AE56}" type="presParOf" srcId="{92A40E85-A44D-4183-9F68-9BEFC9346E42}" destId="{52EC81BF-4783-4631-908E-F2BB587E0864}" srcOrd="2" destOrd="0" presId="urn:microsoft.com/office/officeart/2008/layout/LinedList"/>
    <dgm:cxn modelId="{9849EDC5-DDE2-494C-98F7-B50BC490428B}" type="presParOf" srcId="{FF13FDE1-DA7D-4C60-AB17-1551A215401A}" destId="{72604575-6BD3-4476-A7C4-B1E36119B7B2}" srcOrd="5" destOrd="0" presId="urn:microsoft.com/office/officeart/2008/layout/LinedList"/>
    <dgm:cxn modelId="{7FF93D89-6E42-4C53-8692-481B9AB37B60}" type="presParOf" srcId="{FF13FDE1-DA7D-4C60-AB17-1551A215401A}" destId="{DADADDDF-4BBE-4C56-AAE8-CC0FE16FC469}" srcOrd="6" destOrd="0" presId="urn:microsoft.com/office/officeart/2008/layout/LinedList"/>
    <dgm:cxn modelId="{FA343235-A218-4FCF-AD4F-91DF0EF78FD8}" type="presParOf" srcId="{FF13FDE1-DA7D-4C60-AB17-1551A215401A}" destId="{582A5196-43B7-4F46-A2E5-33D51CF4F2B8}" srcOrd="7" destOrd="0" presId="urn:microsoft.com/office/officeart/2008/layout/LinedList"/>
    <dgm:cxn modelId="{1BE8C882-ED75-4C55-AA72-342BF0C75821}" type="presParOf" srcId="{582A5196-43B7-4F46-A2E5-33D51CF4F2B8}" destId="{C2FEE715-282D-469E-AF61-345F9B0010F9}" srcOrd="0" destOrd="0" presId="urn:microsoft.com/office/officeart/2008/layout/LinedList"/>
    <dgm:cxn modelId="{BA4C6DBC-96E3-457F-B14D-C81ACE190C86}" type="presParOf" srcId="{582A5196-43B7-4F46-A2E5-33D51CF4F2B8}" destId="{83987F7E-0FD1-4E6A-952C-339F45E98510}" srcOrd="1" destOrd="0" presId="urn:microsoft.com/office/officeart/2008/layout/LinedList"/>
    <dgm:cxn modelId="{FF26F529-38B1-4B63-BD83-3B7B450A972C}" type="presParOf" srcId="{582A5196-43B7-4F46-A2E5-33D51CF4F2B8}" destId="{496DDE72-CE27-4B6C-AA86-CD3DF3AFC856}" srcOrd="2" destOrd="0" presId="urn:microsoft.com/office/officeart/2008/layout/LinedList"/>
    <dgm:cxn modelId="{76E7DFE5-085E-4732-85D0-7346CA143C14}" type="presParOf" srcId="{FF13FDE1-DA7D-4C60-AB17-1551A215401A}" destId="{53773805-09ED-4ED6-9EE0-495A69B9FDAE}" srcOrd="8" destOrd="0" presId="urn:microsoft.com/office/officeart/2008/layout/LinedList"/>
    <dgm:cxn modelId="{DF1024D0-7A9D-43F1-B5CF-EFCAD2B25ABD}" type="presParOf" srcId="{FF13FDE1-DA7D-4C60-AB17-1551A215401A}" destId="{72F98E37-8461-40A6-A8AB-990DAE911E2C}" srcOrd="9" destOrd="0" presId="urn:microsoft.com/office/officeart/2008/layout/LinedList"/>
    <dgm:cxn modelId="{29C1F3DC-0399-4E72-9D50-1B526890D880}" type="presParOf" srcId="{FF13FDE1-DA7D-4C60-AB17-1551A215401A}" destId="{0C2D837E-E44E-486E-B34E-1C6AD33DDB54}" srcOrd="10" destOrd="0" presId="urn:microsoft.com/office/officeart/2008/layout/LinedList"/>
    <dgm:cxn modelId="{1923E08B-8DC3-4D18-9912-E11289FE8611}" type="presParOf" srcId="{0C2D837E-E44E-486E-B34E-1C6AD33DDB54}" destId="{5F1B9296-11EC-4135-8DFC-0A6D3167A2F7}" srcOrd="0" destOrd="0" presId="urn:microsoft.com/office/officeart/2008/layout/LinedList"/>
    <dgm:cxn modelId="{D0591FBC-24E0-43FC-B962-806ACF6E3D95}" type="presParOf" srcId="{0C2D837E-E44E-486E-B34E-1C6AD33DDB54}" destId="{9DEFACBF-A0B2-44B1-8D1F-2D9E1987C8E2}" srcOrd="1" destOrd="0" presId="urn:microsoft.com/office/officeart/2008/layout/LinedList"/>
    <dgm:cxn modelId="{99896680-EE68-48B3-ADFF-9F908C6102C7}" type="presParOf" srcId="{0C2D837E-E44E-486E-B34E-1C6AD33DDB54}" destId="{A9F28740-B6B5-4F79-B1B6-2E3CFD423CEB}" srcOrd="2" destOrd="0" presId="urn:microsoft.com/office/officeart/2008/layout/LinedList"/>
    <dgm:cxn modelId="{95C4B2AD-2F04-45B7-BA1D-AE0D4DBFE68C}" type="presParOf" srcId="{FF13FDE1-DA7D-4C60-AB17-1551A215401A}" destId="{11E946E7-6DF6-4F46-A06C-2C01FE9B908C}" srcOrd="11" destOrd="0" presId="urn:microsoft.com/office/officeart/2008/layout/LinedList"/>
    <dgm:cxn modelId="{D0E451F3-BB51-4431-BA88-8F8F3980A451}" type="presParOf" srcId="{FF13FDE1-DA7D-4C60-AB17-1551A215401A}" destId="{CB2D6153-1290-462D-B4DF-FC812DDE11A1}" srcOrd="12" destOrd="0" presId="urn:microsoft.com/office/officeart/2008/layout/LinedList"/>
    <dgm:cxn modelId="{29CD6168-E4FD-4246-BF0D-E937D90EC3CE}" type="presParOf" srcId="{FF13FDE1-DA7D-4C60-AB17-1551A215401A}" destId="{0972DE5D-E26D-4FEB-B435-8FDAE4EE9BB5}" srcOrd="13" destOrd="0" presId="urn:microsoft.com/office/officeart/2008/layout/LinedList"/>
    <dgm:cxn modelId="{6A3FF861-BCE2-4301-9F0B-FA3DFE9EEB12}" type="presParOf" srcId="{0972DE5D-E26D-4FEB-B435-8FDAE4EE9BB5}" destId="{58ABDD17-01F5-46BD-8CAC-C4F88938FDFF}" srcOrd="0" destOrd="0" presId="urn:microsoft.com/office/officeart/2008/layout/LinedList"/>
    <dgm:cxn modelId="{ACE59FF0-7A64-44E3-B495-A2D4DE9DF13F}" type="presParOf" srcId="{0972DE5D-E26D-4FEB-B435-8FDAE4EE9BB5}" destId="{168C8B77-57C6-40B8-B0B9-7F4B30F8EEEE}" srcOrd="1" destOrd="0" presId="urn:microsoft.com/office/officeart/2008/layout/LinedList"/>
    <dgm:cxn modelId="{06552CC0-3DDA-4898-8181-FF8C84E9DA1C}" type="presParOf" srcId="{0972DE5D-E26D-4FEB-B435-8FDAE4EE9BB5}" destId="{E5220A6D-5619-4DCA-BF12-1754B5321F42}" srcOrd="2" destOrd="0" presId="urn:microsoft.com/office/officeart/2008/layout/LinedList"/>
    <dgm:cxn modelId="{74C6970E-0D0D-4A09-9953-C156055E107F}" type="presParOf" srcId="{FF13FDE1-DA7D-4C60-AB17-1551A215401A}" destId="{27D41B2F-FFEE-4348-A332-E90708A45708}" srcOrd="14" destOrd="0" presId="urn:microsoft.com/office/officeart/2008/layout/LinedList"/>
    <dgm:cxn modelId="{AC1438E9-95E0-42FD-BE5D-22A3E911B13C}" type="presParOf" srcId="{FF13FDE1-DA7D-4C60-AB17-1551A215401A}" destId="{4279120E-9FAD-4267-AE13-01A9CFF916F0}" srcOrd="15" destOrd="0" presId="urn:microsoft.com/office/officeart/2008/layout/LinedList"/>
    <dgm:cxn modelId="{B18EDF84-71F1-4771-97C9-A75F0D986B64}" type="presParOf" srcId="{FF13FDE1-DA7D-4C60-AB17-1551A215401A}" destId="{BA831DCE-B6B7-4B06-A1A4-3477A0855255}" srcOrd="16" destOrd="0" presId="urn:microsoft.com/office/officeart/2008/layout/LinedList"/>
    <dgm:cxn modelId="{2A11324E-1BE1-4669-9538-E73E82CD1EEF}" type="presParOf" srcId="{BA831DCE-B6B7-4B06-A1A4-3477A0855255}" destId="{A1D809FB-39ED-4E39-A4AE-A22A89595ED8}" srcOrd="0" destOrd="0" presId="urn:microsoft.com/office/officeart/2008/layout/LinedList"/>
    <dgm:cxn modelId="{1AE64C21-C06E-443D-B268-2FD5EA36B626}" type="presParOf" srcId="{BA831DCE-B6B7-4B06-A1A4-3477A0855255}" destId="{37A84C77-9ABE-494C-A2FC-B757C5BC70A5}" srcOrd="1" destOrd="0" presId="urn:microsoft.com/office/officeart/2008/layout/LinedList"/>
    <dgm:cxn modelId="{70EF9700-7F13-4B62-99D3-DE2D9EFFADE3}" type="presParOf" srcId="{BA831DCE-B6B7-4B06-A1A4-3477A0855255}" destId="{203D1A27-0D94-4C51-8233-19155C6A75D4}" srcOrd="2" destOrd="0" presId="urn:microsoft.com/office/officeart/2008/layout/LinedList"/>
    <dgm:cxn modelId="{9B8B8074-74D8-4CB5-8446-3194CECA8E18}" type="presParOf" srcId="{FF13FDE1-DA7D-4C60-AB17-1551A215401A}" destId="{A40489BE-38AD-40BD-BAA0-91320CF201B1}" srcOrd="17" destOrd="0" presId="urn:microsoft.com/office/officeart/2008/layout/LinedList"/>
    <dgm:cxn modelId="{E9C31773-7CC3-49BD-B327-B4E9E63A9335}" type="presParOf" srcId="{FF13FDE1-DA7D-4C60-AB17-1551A215401A}" destId="{262AC77F-834F-4006-BCD4-68CBF63E6875}" srcOrd="18" destOrd="0" presId="urn:microsoft.com/office/officeart/2008/layout/LinedList"/>
    <dgm:cxn modelId="{C3B96FDA-BAC4-4BB8-A24F-A18505BF76BA}" type="presParOf" srcId="{FF13FDE1-DA7D-4C60-AB17-1551A215401A}" destId="{A8B69C34-6CFF-4C60-AB7C-E059E970EC9E}" srcOrd="19" destOrd="0" presId="urn:microsoft.com/office/officeart/2008/layout/LinedList"/>
    <dgm:cxn modelId="{64E9E9BF-723F-4626-834F-48F4E86AD624}" type="presParOf" srcId="{A8B69C34-6CFF-4C60-AB7C-E059E970EC9E}" destId="{5AB7CD1A-0AF6-49AB-842F-4DB8366C8650}" srcOrd="0" destOrd="0" presId="urn:microsoft.com/office/officeart/2008/layout/LinedList"/>
    <dgm:cxn modelId="{995C8DA8-43AA-4B0E-A153-01CE2511C4C9}" type="presParOf" srcId="{A8B69C34-6CFF-4C60-AB7C-E059E970EC9E}" destId="{3C536567-1FDD-40C5-819A-40CA6A48361F}" srcOrd="1" destOrd="0" presId="urn:microsoft.com/office/officeart/2008/layout/LinedList"/>
    <dgm:cxn modelId="{53A2A2A0-3EA3-4CA1-BBB9-6C8C910377EA}" type="presParOf" srcId="{A8B69C34-6CFF-4C60-AB7C-E059E970EC9E}" destId="{1FAB6D6E-1282-459E-BBCD-0F846E41E70B}" srcOrd="2" destOrd="0" presId="urn:microsoft.com/office/officeart/2008/layout/LinedList"/>
    <dgm:cxn modelId="{F49A7DA1-53E7-4A98-9966-75FC6AF6F598}" type="presParOf" srcId="{FF13FDE1-DA7D-4C60-AB17-1551A215401A}" destId="{733E156B-B583-45C8-AE99-506B67DF9228}" srcOrd="20" destOrd="0" presId="urn:microsoft.com/office/officeart/2008/layout/LinedList"/>
    <dgm:cxn modelId="{958523DB-54FE-4A4B-9C05-230D1FD13DBF}" type="presParOf" srcId="{FF13FDE1-DA7D-4C60-AB17-1551A215401A}" destId="{5D62C668-C655-48AC-9730-5EFCF2F3A4DF}" srcOrd="21" destOrd="0" presId="urn:microsoft.com/office/officeart/2008/layout/LinedList"/>
    <dgm:cxn modelId="{1096031A-967E-46CF-A56A-B8ED22194D03}" type="presParOf" srcId="{FF13FDE1-DA7D-4C60-AB17-1551A215401A}" destId="{1F5E5DF8-C1EA-4ED4-A12D-537C3FDFF653}" srcOrd="22" destOrd="0" presId="urn:microsoft.com/office/officeart/2008/layout/LinedList"/>
    <dgm:cxn modelId="{871D5B98-6C70-4068-8E12-2EBFC6A461EC}" type="presParOf" srcId="{1F5E5DF8-C1EA-4ED4-A12D-537C3FDFF653}" destId="{E01F5BB4-A9C9-4349-8B2F-B48A9E822527}" srcOrd="0" destOrd="0" presId="urn:microsoft.com/office/officeart/2008/layout/LinedList"/>
    <dgm:cxn modelId="{8E77EADD-0BCD-4DE8-AD88-CC676C8CBC23}" type="presParOf" srcId="{1F5E5DF8-C1EA-4ED4-A12D-537C3FDFF653}" destId="{566A0B94-D7CE-4B5F-9028-961C641E5A75}" srcOrd="1" destOrd="0" presId="urn:microsoft.com/office/officeart/2008/layout/LinedList"/>
    <dgm:cxn modelId="{F24FA260-E939-479A-AF07-DB6C3F8DD9D9}" type="presParOf" srcId="{1F5E5DF8-C1EA-4ED4-A12D-537C3FDFF653}" destId="{6BD82649-FD2F-40BC-93F2-7C0A6F138550}" srcOrd="2" destOrd="0" presId="urn:microsoft.com/office/officeart/2008/layout/LinedList"/>
    <dgm:cxn modelId="{4A6B45E6-E8E9-433B-B08D-DA5D1893D3EC}" type="presParOf" srcId="{FF13FDE1-DA7D-4C60-AB17-1551A215401A}" destId="{A1C370CE-1151-4595-9ECA-D05810265443}" srcOrd="23" destOrd="0" presId="urn:microsoft.com/office/officeart/2008/layout/LinedList"/>
    <dgm:cxn modelId="{A6D3AA8F-CF9C-4294-9814-308E69452F74}" type="presParOf" srcId="{FF13FDE1-DA7D-4C60-AB17-1551A215401A}" destId="{87AE1D26-467C-4B54-9F41-38C1649A98ED}" srcOrd="24" destOrd="0" presId="urn:microsoft.com/office/officeart/2008/layout/LinedList"/>
    <dgm:cxn modelId="{E95CFC5B-BA3C-4CE1-8B8B-DE692193179A}" type="presParOf" srcId="{FF13FDE1-DA7D-4C60-AB17-1551A215401A}" destId="{EB714C05-81A7-47E5-ADA6-A3DBD4E645BE}" srcOrd="25" destOrd="0" presId="urn:microsoft.com/office/officeart/2008/layout/LinedList"/>
    <dgm:cxn modelId="{E1C8F8BB-5C60-48F8-B61F-6B6CC2D74424}" type="presParOf" srcId="{EB714C05-81A7-47E5-ADA6-A3DBD4E645BE}" destId="{0E7FB618-0CB1-4E94-963A-E19EE0D23F43}" srcOrd="0" destOrd="0" presId="urn:microsoft.com/office/officeart/2008/layout/LinedList"/>
    <dgm:cxn modelId="{555FC9CE-E636-4BD2-981E-D3DD29CA7107}" type="presParOf" srcId="{EB714C05-81A7-47E5-ADA6-A3DBD4E645BE}" destId="{D2BF9445-F64D-4C96-A9A2-C4FA80D8DC32}" srcOrd="1" destOrd="0" presId="urn:microsoft.com/office/officeart/2008/layout/LinedList"/>
    <dgm:cxn modelId="{871160A4-1628-4D1B-A603-5C6612E9542F}" type="presParOf" srcId="{EB714C05-81A7-47E5-ADA6-A3DBD4E645BE}" destId="{A305B825-D482-419E-B0ED-D1D42FB7F15F}" srcOrd="2" destOrd="0" presId="urn:microsoft.com/office/officeart/2008/layout/LinedList"/>
    <dgm:cxn modelId="{B89386B2-FA76-4DAD-96E9-0CBE6A6AFA0D}" type="presParOf" srcId="{FF13FDE1-DA7D-4C60-AB17-1551A215401A}" destId="{AD9B8874-128C-4A14-9500-0F303A1AA438}" srcOrd="26" destOrd="0" presId="urn:microsoft.com/office/officeart/2008/layout/LinedList"/>
    <dgm:cxn modelId="{EE4182DE-CAEF-4C62-A83C-BF2B6A417765}" type="presParOf" srcId="{FF13FDE1-DA7D-4C60-AB17-1551A215401A}" destId="{62DF0DC8-BE3B-4D40-AE8A-3D30AAAA1E93}" srcOrd="27" destOrd="0" presId="urn:microsoft.com/office/officeart/2008/layout/LinedList"/>
    <dgm:cxn modelId="{07346DBA-7F50-40CC-A1CF-AAB8909E922F}" type="presParOf" srcId="{FF13FDE1-DA7D-4C60-AB17-1551A215401A}" destId="{FC48CF84-0E39-43D0-BD3B-1B55001BA6AA}" srcOrd="28" destOrd="0" presId="urn:microsoft.com/office/officeart/2008/layout/LinedList"/>
    <dgm:cxn modelId="{0CD58C50-BEB5-4283-8F36-CEC8116D661E}" type="presParOf" srcId="{FC48CF84-0E39-43D0-BD3B-1B55001BA6AA}" destId="{6EEF7FFA-34E7-4313-A88A-2513E7D09747}" srcOrd="0" destOrd="0" presId="urn:microsoft.com/office/officeart/2008/layout/LinedList"/>
    <dgm:cxn modelId="{73F48955-F0D9-450B-8943-D5D15A481C89}" type="presParOf" srcId="{FC48CF84-0E39-43D0-BD3B-1B55001BA6AA}" destId="{6C3015B7-AE9B-4394-9482-E63CDC9CCAAF}" srcOrd="1" destOrd="0" presId="urn:microsoft.com/office/officeart/2008/layout/LinedList"/>
    <dgm:cxn modelId="{1BF36F74-D2D9-40B6-8982-0ABC4A46EB8C}" type="presParOf" srcId="{FC48CF84-0E39-43D0-BD3B-1B55001BA6AA}" destId="{95563D8C-D0C4-4FAC-B8FF-48552C29AE28}" srcOrd="2" destOrd="0" presId="urn:microsoft.com/office/officeart/2008/layout/LinedList"/>
    <dgm:cxn modelId="{AEE113C3-42DA-4BCC-B5E2-C0C935D9CDE8}" type="presParOf" srcId="{FF13FDE1-DA7D-4C60-AB17-1551A215401A}" destId="{1A151274-B53E-4F88-9017-47855E5B7A41}" srcOrd="29" destOrd="0" presId="urn:microsoft.com/office/officeart/2008/layout/LinedList"/>
    <dgm:cxn modelId="{F99D6220-ECB3-4E12-81A1-55FE066520B7}" type="presParOf" srcId="{FF13FDE1-DA7D-4C60-AB17-1551A215401A}" destId="{D8099887-A18C-446A-B575-FCD18F7D7D63}" srcOrd="30"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D61303-BC33-4351-BC4B-2DDE6BD253B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pt-BR"/>
        </a:p>
      </dgm:t>
    </dgm:pt>
    <dgm:pt modelId="{CEE4BA2B-4A91-4E03-B9E9-C8451EE6A2DE}">
      <dgm:prSet phldrT="[Texto]"/>
      <dgm:spPr/>
      <dgm:t>
        <a:bodyPr/>
        <a:lstStyle/>
        <a:p>
          <a:r>
            <a:rPr lang="pt-BR" dirty="0"/>
            <a:t>Transformação de intensidade</a:t>
          </a:r>
        </a:p>
      </dgm:t>
    </dgm:pt>
    <dgm:pt modelId="{1D8D8779-C43F-4320-8A8C-8FCB55818E62}" type="parTrans" cxnId="{21E735D4-1746-4263-989E-BEF1E6A62BB9}">
      <dgm:prSet/>
      <dgm:spPr/>
      <dgm:t>
        <a:bodyPr/>
        <a:lstStyle/>
        <a:p>
          <a:endParaRPr lang="pt-BR"/>
        </a:p>
      </dgm:t>
    </dgm:pt>
    <dgm:pt modelId="{2480F8A4-BE2B-4FA2-9D01-860F43E696CD}" type="sibTrans" cxnId="{21E735D4-1746-4263-989E-BEF1E6A62BB9}">
      <dgm:prSet/>
      <dgm:spPr/>
      <dgm:t>
        <a:bodyPr/>
        <a:lstStyle/>
        <a:p>
          <a:endParaRPr lang="pt-BR"/>
        </a:p>
      </dgm:t>
    </dgm:pt>
    <dgm:pt modelId="{08E67467-2A22-47DB-A759-0FF1C6B605AC}">
      <dgm:prSet phldrT="[Texto]"/>
      <dgm:spPr/>
      <dgm:t>
        <a:bodyPr/>
        <a:lstStyle/>
        <a:p>
          <a:r>
            <a:rPr lang="pt-BR" dirty="0"/>
            <a:t>Identidade</a:t>
          </a:r>
        </a:p>
      </dgm:t>
    </dgm:pt>
    <dgm:pt modelId="{EF2BECAB-92E8-4C1B-9826-2A07B816EE7D}" type="parTrans" cxnId="{AA37FDA1-D0CF-4B38-B2EF-F4383724B111}">
      <dgm:prSet/>
      <dgm:spPr/>
      <dgm:t>
        <a:bodyPr/>
        <a:lstStyle/>
        <a:p>
          <a:endParaRPr lang="pt-BR"/>
        </a:p>
      </dgm:t>
    </dgm:pt>
    <dgm:pt modelId="{2319EBA7-7C87-44E9-9823-1B8E0BC933AC}" type="sibTrans" cxnId="{AA37FDA1-D0CF-4B38-B2EF-F4383724B111}">
      <dgm:prSet/>
      <dgm:spPr/>
      <dgm:t>
        <a:bodyPr/>
        <a:lstStyle/>
        <a:p>
          <a:endParaRPr lang="pt-BR"/>
        </a:p>
      </dgm:t>
    </dgm:pt>
    <dgm:pt modelId="{E9F2CC80-A0E9-4D09-945D-18EF263F33E0}">
      <dgm:prSet phldrT="[Texto]"/>
      <dgm:spPr/>
      <dgm:t>
        <a:bodyPr/>
        <a:lstStyle/>
        <a:p>
          <a:r>
            <a:rPr lang="pt-BR" dirty="0"/>
            <a:t>Filtragem espacial</a:t>
          </a:r>
        </a:p>
      </dgm:t>
    </dgm:pt>
    <dgm:pt modelId="{A7A53427-64E5-431C-8BB5-096E11BD8873}" type="parTrans" cxnId="{FEB61444-B9A0-49E6-8EA2-90E94AD077AA}">
      <dgm:prSet/>
      <dgm:spPr/>
      <dgm:t>
        <a:bodyPr/>
        <a:lstStyle/>
        <a:p>
          <a:endParaRPr lang="pt-BR"/>
        </a:p>
      </dgm:t>
    </dgm:pt>
    <dgm:pt modelId="{D1215B73-7367-45BC-A50A-14DBD6040722}" type="sibTrans" cxnId="{FEB61444-B9A0-49E6-8EA2-90E94AD077AA}">
      <dgm:prSet/>
      <dgm:spPr/>
      <dgm:t>
        <a:bodyPr/>
        <a:lstStyle/>
        <a:p>
          <a:endParaRPr lang="pt-BR"/>
        </a:p>
      </dgm:t>
    </dgm:pt>
    <dgm:pt modelId="{C43D3C32-151F-4D48-BC13-9842CB45D2AD}">
      <dgm:prSet phldrT="[Texto]"/>
      <dgm:spPr/>
      <dgm:t>
        <a:bodyPr/>
        <a:lstStyle/>
        <a:p>
          <a:r>
            <a:rPr lang="pt-BR" dirty="0"/>
            <a:t>Fundamentos</a:t>
          </a:r>
        </a:p>
      </dgm:t>
    </dgm:pt>
    <dgm:pt modelId="{0C3F81A4-363F-47FD-A468-66CB0F01DAD3}" type="parTrans" cxnId="{9D7A19A9-E0BA-436A-81B2-7FE882115A0F}">
      <dgm:prSet/>
      <dgm:spPr/>
      <dgm:t>
        <a:bodyPr/>
        <a:lstStyle/>
        <a:p>
          <a:endParaRPr lang="pt-BR"/>
        </a:p>
      </dgm:t>
    </dgm:pt>
    <dgm:pt modelId="{81A6FCC3-A473-4C2B-8D9B-F40DE8138198}" type="sibTrans" cxnId="{9D7A19A9-E0BA-436A-81B2-7FE882115A0F}">
      <dgm:prSet/>
      <dgm:spPr/>
      <dgm:t>
        <a:bodyPr/>
        <a:lstStyle/>
        <a:p>
          <a:endParaRPr lang="pt-BR"/>
        </a:p>
      </dgm:t>
    </dgm:pt>
    <dgm:pt modelId="{B22C891A-1449-49FD-AB26-185E3EEFE6CE}">
      <dgm:prSet phldrT="[Texto]"/>
      <dgm:spPr/>
      <dgm:t>
        <a:bodyPr/>
        <a:lstStyle/>
        <a:p>
          <a:r>
            <a:rPr lang="pt-BR" dirty="0"/>
            <a:t>Negativo</a:t>
          </a:r>
        </a:p>
      </dgm:t>
    </dgm:pt>
    <dgm:pt modelId="{E6A699F4-38E8-48CE-A4A1-A5DFC04DCE4B}" type="parTrans" cxnId="{9FEB70AA-33EC-4C30-AED6-F58C52F1EE62}">
      <dgm:prSet/>
      <dgm:spPr/>
      <dgm:t>
        <a:bodyPr/>
        <a:lstStyle/>
        <a:p>
          <a:endParaRPr lang="pt-BR"/>
        </a:p>
      </dgm:t>
    </dgm:pt>
    <dgm:pt modelId="{B802B2B8-A0B7-4F63-BA12-84FFD88C19E9}" type="sibTrans" cxnId="{9FEB70AA-33EC-4C30-AED6-F58C52F1EE62}">
      <dgm:prSet/>
      <dgm:spPr/>
      <dgm:t>
        <a:bodyPr/>
        <a:lstStyle/>
        <a:p>
          <a:endParaRPr lang="pt-BR"/>
        </a:p>
      </dgm:t>
    </dgm:pt>
    <dgm:pt modelId="{4910EDC0-2430-43E2-9CED-8E92F1B2D2E4}">
      <dgm:prSet phldrT="[Texto]"/>
      <dgm:spPr/>
      <dgm:t>
        <a:bodyPr/>
        <a:lstStyle/>
        <a:p>
          <a:r>
            <a:rPr lang="pt-BR" dirty="0"/>
            <a:t>Logarítmica</a:t>
          </a:r>
        </a:p>
      </dgm:t>
    </dgm:pt>
    <dgm:pt modelId="{FAB4DB16-8C61-475F-9BD5-B6FF8A4EABD7}" type="parTrans" cxnId="{D48337E6-7459-423C-9EC5-196FBAC612BE}">
      <dgm:prSet/>
      <dgm:spPr/>
      <dgm:t>
        <a:bodyPr/>
        <a:lstStyle/>
        <a:p>
          <a:endParaRPr lang="pt-BR"/>
        </a:p>
      </dgm:t>
    </dgm:pt>
    <dgm:pt modelId="{D604E59A-0B27-477F-8F25-8F92CD08696B}" type="sibTrans" cxnId="{D48337E6-7459-423C-9EC5-196FBAC612BE}">
      <dgm:prSet/>
      <dgm:spPr/>
      <dgm:t>
        <a:bodyPr/>
        <a:lstStyle/>
        <a:p>
          <a:endParaRPr lang="pt-BR"/>
        </a:p>
      </dgm:t>
    </dgm:pt>
    <dgm:pt modelId="{9D92DD0D-BE5D-42A3-B0B5-3921C9F5893B}">
      <dgm:prSet phldrT="[Texto]"/>
      <dgm:spPr/>
      <dgm:t>
        <a:bodyPr/>
        <a:lstStyle/>
        <a:p>
          <a:r>
            <a:rPr lang="pt-BR" dirty="0"/>
            <a:t>Potência (Gama </a:t>
          </a:r>
          <a:r>
            <a:rPr lang="el-GR" dirty="0">
              <a:latin typeface="Times New Roman" panose="02020603050405020304" pitchFamily="18" charset="0"/>
              <a:cs typeface="Times New Roman" panose="02020603050405020304" pitchFamily="18" charset="0"/>
            </a:rPr>
            <a:t>γ</a:t>
          </a:r>
          <a:r>
            <a:rPr lang="pt-BR" dirty="0"/>
            <a:t>)</a:t>
          </a:r>
        </a:p>
      </dgm:t>
    </dgm:pt>
    <dgm:pt modelId="{6715756F-88CE-471F-B73B-FDBD582C005F}" type="parTrans" cxnId="{2522FE08-DB83-436E-96C3-064D5E8FE8F3}">
      <dgm:prSet/>
      <dgm:spPr/>
      <dgm:t>
        <a:bodyPr/>
        <a:lstStyle/>
        <a:p>
          <a:endParaRPr lang="pt-BR"/>
        </a:p>
      </dgm:t>
    </dgm:pt>
    <dgm:pt modelId="{8BD7AB69-8A75-4B8E-BA4B-6B898E24FDA4}" type="sibTrans" cxnId="{2522FE08-DB83-436E-96C3-064D5E8FE8F3}">
      <dgm:prSet/>
      <dgm:spPr/>
      <dgm:t>
        <a:bodyPr/>
        <a:lstStyle/>
        <a:p>
          <a:endParaRPr lang="pt-BR"/>
        </a:p>
      </dgm:t>
    </dgm:pt>
    <dgm:pt modelId="{AFB4954A-7FBA-4FEA-9319-E5CB18328F52}">
      <dgm:prSet phldrT="[Texto]"/>
      <dgm:spPr/>
      <dgm:t>
        <a:bodyPr/>
        <a:lstStyle/>
        <a:p>
          <a:r>
            <a:rPr lang="pt-BR" dirty="0"/>
            <a:t>Partes</a:t>
          </a:r>
        </a:p>
      </dgm:t>
    </dgm:pt>
    <dgm:pt modelId="{14D1FA64-232A-4AED-95A6-C29B26F634C4}" type="parTrans" cxnId="{871EF119-2FAA-4DD8-84CD-E902A93A9BEF}">
      <dgm:prSet/>
      <dgm:spPr/>
      <dgm:t>
        <a:bodyPr/>
        <a:lstStyle/>
        <a:p>
          <a:endParaRPr lang="pt-BR"/>
        </a:p>
      </dgm:t>
    </dgm:pt>
    <dgm:pt modelId="{216A5635-872D-4E64-A81C-0D69DA9628BC}" type="sibTrans" cxnId="{871EF119-2FAA-4DD8-84CD-E902A93A9BEF}">
      <dgm:prSet/>
      <dgm:spPr/>
      <dgm:t>
        <a:bodyPr/>
        <a:lstStyle/>
        <a:p>
          <a:endParaRPr lang="pt-BR"/>
        </a:p>
      </dgm:t>
    </dgm:pt>
    <dgm:pt modelId="{1049A3CA-EC48-400D-B0F8-31E618803724}">
      <dgm:prSet phldrT="[Texto]"/>
      <dgm:spPr/>
      <dgm:t>
        <a:bodyPr/>
        <a:lstStyle/>
        <a:p>
          <a:r>
            <a:rPr lang="pt-BR" dirty="0"/>
            <a:t>Histograma</a:t>
          </a:r>
        </a:p>
      </dgm:t>
    </dgm:pt>
    <dgm:pt modelId="{D3489DB1-5FE3-491F-9661-00D0EF4E1412}" type="parTrans" cxnId="{36A33A39-B995-4D1D-8424-62FC2E560C53}">
      <dgm:prSet/>
      <dgm:spPr/>
    </dgm:pt>
    <dgm:pt modelId="{BDF50529-589D-420F-AD9E-4D00A623BC63}" type="sibTrans" cxnId="{36A33A39-B995-4D1D-8424-62FC2E560C53}">
      <dgm:prSet/>
      <dgm:spPr/>
    </dgm:pt>
    <dgm:pt modelId="{F900DEE6-5DB9-4D4F-9BEE-1C09250C1C83}">
      <dgm:prSet phldrT="[Texto]"/>
      <dgm:spPr/>
      <dgm:t>
        <a:bodyPr/>
        <a:lstStyle/>
        <a:p>
          <a:r>
            <a:rPr lang="pt-BR" dirty="0"/>
            <a:t>Convolução e correlação espacial</a:t>
          </a:r>
        </a:p>
      </dgm:t>
    </dgm:pt>
    <dgm:pt modelId="{7F420836-0073-4F60-A09E-7870F8FD14A2}" type="parTrans" cxnId="{5885CF41-75C9-489B-9390-C743DE794E86}">
      <dgm:prSet/>
      <dgm:spPr/>
    </dgm:pt>
    <dgm:pt modelId="{836BA90C-9F1D-4F0B-871C-E0948C2D3DB6}" type="sibTrans" cxnId="{5885CF41-75C9-489B-9390-C743DE794E86}">
      <dgm:prSet/>
      <dgm:spPr/>
    </dgm:pt>
    <dgm:pt modelId="{EF3E31C0-6C5A-4D6A-BFC8-415F5ED490D4}">
      <dgm:prSet phldrT="[Texto]"/>
      <dgm:spPr/>
      <dgm:t>
        <a:bodyPr/>
        <a:lstStyle/>
        <a:p>
          <a:r>
            <a:rPr lang="pt-BR" dirty="0"/>
            <a:t>Representação vetorial da filtragem linear</a:t>
          </a:r>
        </a:p>
      </dgm:t>
    </dgm:pt>
    <dgm:pt modelId="{8FEC78D0-F799-448C-BF03-F56DC1B33D36}" type="parTrans" cxnId="{C73882DD-C219-47FD-9F24-D269CCF3B1ED}">
      <dgm:prSet/>
      <dgm:spPr/>
    </dgm:pt>
    <dgm:pt modelId="{DADEF5B2-AC07-4860-B1F5-EA7C2A92DA96}" type="sibTrans" cxnId="{C73882DD-C219-47FD-9F24-D269CCF3B1ED}">
      <dgm:prSet/>
      <dgm:spPr/>
    </dgm:pt>
    <dgm:pt modelId="{04723BCD-9967-4DB3-B4C2-963375A94FAB}">
      <dgm:prSet phldrT="[Texto]"/>
      <dgm:spPr/>
      <dgm:t>
        <a:bodyPr/>
        <a:lstStyle/>
        <a:p>
          <a:r>
            <a:rPr lang="pt-BR" dirty="0"/>
            <a:t>Geração de máscaras de filtragem</a:t>
          </a:r>
        </a:p>
      </dgm:t>
    </dgm:pt>
    <dgm:pt modelId="{FDD78B48-B8D8-44E1-AFA3-9FA0269AD4EF}" type="parTrans" cxnId="{AFB1A43B-7023-4B3F-92A0-2B21FC887718}">
      <dgm:prSet/>
      <dgm:spPr/>
    </dgm:pt>
    <dgm:pt modelId="{AE9E40C9-C6D7-48F0-BA78-50F80850BD27}" type="sibTrans" cxnId="{AFB1A43B-7023-4B3F-92A0-2B21FC887718}">
      <dgm:prSet/>
      <dgm:spPr/>
    </dgm:pt>
    <dgm:pt modelId="{1021A667-2D3F-4A77-9AC7-9EAAA332FBD2}">
      <dgm:prSet phldrT="[Texto]"/>
      <dgm:spPr/>
      <dgm:t>
        <a:bodyPr/>
        <a:lstStyle/>
        <a:p>
          <a:r>
            <a:rPr lang="pt-BR" dirty="0"/>
            <a:t>Filtros espaciais de suavização</a:t>
          </a:r>
        </a:p>
      </dgm:t>
    </dgm:pt>
    <dgm:pt modelId="{CAC09C66-C33E-4930-B046-05DC3DD7DF35}" type="parTrans" cxnId="{F5CF0950-0634-4CCE-8316-4457A18AD418}">
      <dgm:prSet/>
      <dgm:spPr/>
    </dgm:pt>
    <dgm:pt modelId="{5139452B-DCEC-4B07-9394-C480EC593AF9}" type="sibTrans" cxnId="{F5CF0950-0634-4CCE-8316-4457A18AD418}">
      <dgm:prSet/>
      <dgm:spPr/>
    </dgm:pt>
    <dgm:pt modelId="{29D20ABF-6581-4ADE-B1F7-2AC82692D9CE}">
      <dgm:prSet phldrT="[Texto]"/>
      <dgm:spPr/>
      <dgm:t>
        <a:bodyPr/>
        <a:lstStyle/>
        <a:p>
          <a:r>
            <a:rPr lang="pt-BR" dirty="0"/>
            <a:t>Filtros espaciais de aguçamento</a:t>
          </a:r>
        </a:p>
      </dgm:t>
    </dgm:pt>
    <dgm:pt modelId="{98FE0B1E-A09E-4E9E-B41B-335D8FC52339}" type="parTrans" cxnId="{13613834-3F3C-4789-867D-47F2413D4429}">
      <dgm:prSet/>
      <dgm:spPr/>
    </dgm:pt>
    <dgm:pt modelId="{869DCD3F-9E59-48F2-AB22-DDB058244EC7}" type="sibTrans" cxnId="{13613834-3F3C-4789-867D-47F2413D4429}">
      <dgm:prSet/>
      <dgm:spPr/>
    </dgm:pt>
    <dgm:pt modelId="{29A97CDC-CB5D-4F6B-ADE7-E124A28080C7}">
      <dgm:prSet phldrT="[Texto]"/>
      <dgm:spPr/>
      <dgm:t>
        <a:bodyPr/>
        <a:lstStyle/>
        <a:p>
          <a:r>
            <a:rPr lang="pt-BR" dirty="0"/>
            <a:t>Combinação de métodos de realce espacial</a:t>
          </a:r>
        </a:p>
      </dgm:t>
    </dgm:pt>
    <dgm:pt modelId="{5370515E-6FCD-4838-9E27-D4427BFD69C9}" type="parTrans" cxnId="{24AB7856-866A-46D7-A74A-9673A257E746}">
      <dgm:prSet/>
      <dgm:spPr/>
    </dgm:pt>
    <dgm:pt modelId="{984707D9-72B1-4791-9AE7-87CD1CD10DCE}" type="sibTrans" cxnId="{24AB7856-866A-46D7-A74A-9673A257E746}">
      <dgm:prSet/>
      <dgm:spPr/>
    </dgm:pt>
    <dgm:pt modelId="{819DB86E-707E-4FF8-88DB-22BE7F20AB22}">
      <dgm:prSet phldrT="[Texto]"/>
      <dgm:spPr/>
      <dgm:t>
        <a:bodyPr/>
        <a:lstStyle/>
        <a:p>
          <a:r>
            <a:rPr lang="pt-BR" dirty="0"/>
            <a:t>Técnicas </a:t>
          </a:r>
          <a:r>
            <a:rPr lang="pt-BR" dirty="0" err="1"/>
            <a:t>Fuzzy</a:t>
          </a:r>
          <a:endParaRPr lang="pt-BR" dirty="0"/>
        </a:p>
      </dgm:t>
    </dgm:pt>
    <dgm:pt modelId="{BFDB77BF-6A77-40C0-91CC-CA6E7A794337}" type="parTrans" cxnId="{C2F9FBBE-9C99-42EF-8F06-AAAAB6B28639}">
      <dgm:prSet/>
      <dgm:spPr/>
    </dgm:pt>
    <dgm:pt modelId="{18926D72-2672-4870-927E-983A720EAF39}" type="sibTrans" cxnId="{C2F9FBBE-9C99-42EF-8F06-AAAAB6B28639}">
      <dgm:prSet/>
      <dgm:spPr/>
    </dgm:pt>
    <dgm:pt modelId="{5F91F4AA-2797-4872-BBD3-3B5A177379C1}" type="pres">
      <dgm:prSet presAssocID="{DCD61303-BC33-4351-BC4B-2DDE6BD253B8}" presName="Name0" presStyleCnt="0">
        <dgm:presLayoutVars>
          <dgm:dir/>
          <dgm:animLvl val="lvl"/>
          <dgm:resizeHandles val="exact"/>
        </dgm:presLayoutVars>
      </dgm:prSet>
      <dgm:spPr/>
    </dgm:pt>
    <dgm:pt modelId="{F78A242C-0036-4FCE-A7C7-DF9C2BCF7AD5}" type="pres">
      <dgm:prSet presAssocID="{CEE4BA2B-4A91-4E03-B9E9-C8451EE6A2DE}" presName="composite" presStyleCnt="0"/>
      <dgm:spPr/>
    </dgm:pt>
    <dgm:pt modelId="{E0FC61C0-5697-4F20-862B-FF6EDC6C3E17}" type="pres">
      <dgm:prSet presAssocID="{CEE4BA2B-4A91-4E03-B9E9-C8451EE6A2DE}" presName="parTx" presStyleLbl="alignNode1" presStyleIdx="0" presStyleCnt="2">
        <dgm:presLayoutVars>
          <dgm:chMax val="0"/>
          <dgm:chPref val="0"/>
          <dgm:bulletEnabled val="1"/>
        </dgm:presLayoutVars>
      </dgm:prSet>
      <dgm:spPr/>
    </dgm:pt>
    <dgm:pt modelId="{887662C7-FAB3-4412-8B76-F8B8CF82FE74}" type="pres">
      <dgm:prSet presAssocID="{CEE4BA2B-4A91-4E03-B9E9-C8451EE6A2DE}" presName="desTx" presStyleLbl="alignAccFollowNode1" presStyleIdx="0" presStyleCnt="2">
        <dgm:presLayoutVars>
          <dgm:bulletEnabled val="1"/>
        </dgm:presLayoutVars>
      </dgm:prSet>
      <dgm:spPr/>
    </dgm:pt>
    <dgm:pt modelId="{8D614257-A37B-427B-A465-831851B79975}" type="pres">
      <dgm:prSet presAssocID="{2480F8A4-BE2B-4FA2-9D01-860F43E696CD}" presName="space" presStyleCnt="0"/>
      <dgm:spPr/>
    </dgm:pt>
    <dgm:pt modelId="{0F42C13F-38DC-4CB3-ACA8-F165A5AFFB00}" type="pres">
      <dgm:prSet presAssocID="{E9F2CC80-A0E9-4D09-945D-18EF263F33E0}" presName="composite" presStyleCnt="0"/>
      <dgm:spPr/>
    </dgm:pt>
    <dgm:pt modelId="{0EC85210-BC8D-4FA6-9FFB-E8A93B547FD4}" type="pres">
      <dgm:prSet presAssocID="{E9F2CC80-A0E9-4D09-945D-18EF263F33E0}" presName="parTx" presStyleLbl="alignNode1" presStyleIdx="1" presStyleCnt="2">
        <dgm:presLayoutVars>
          <dgm:chMax val="0"/>
          <dgm:chPref val="0"/>
          <dgm:bulletEnabled val="1"/>
        </dgm:presLayoutVars>
      </dgm:prSet>
      <dgm:spPr/>
    </dgm:pt>
    <dgm:pt modelId="{692B1765-4A88-4DCE-B425-0F5A312E229C}" type="pres">
      <dgm:prSet presAssocID="{E9F2CC80-A0E9-4D09-945D-18EF263F33E0}" presName="desTx" presStyleLbl="alignAccFollowNode1" presStyleIdx="1" presStyleCnt="2">
        <dgm:presLayoutVars>
          <dgm:bulletEnabled val="1"/>
        </dgm:presLayoutVars>
      </dgm:prSet>
      <dgm:spPr/>
    </dgm:pt>
  </dgm:ptLst>
  <dgm:cxnLst>
    <dgm:cxn modelId="{2522FE08-DB83-436E-96C3-064D5E8FE8F3}" srcId="{CEE4BA2B-4A91-4E03-B9E9-C8451EE6A2DE}" destId="{9D92DD0D-BE5D-42A3-B0B5-3921C9F5893B}" srcOrd="3" destOrd="0" parTransId="{6715756F-88CE-471F-B73B-FDBD582C005F}" sibTransId="{8BD7AB69-8A75-4B8E-BA4B-6B898E24FDA4}"/>
    <dgm:cxn modelId="{686D3B12-7093-4758-AF3C-41C7BD10B712}" type="presOf" srcId="{AFB4954A-7FBA-4FEA-9319-E5CB18328F52}" destId="{887662C7-FAB3-4412-8B76-F8B8CF82FE74}" srcOrd="0" destOrd="4" presId="urn:microsoft.com/office/officeart/2005/8/layout/hList1"/>
    <dgm:cxn modelId="{4897C312-2F5B-41BD-BFA8-2F62F5096DC0}" type="presOf" srcId="{29A97CDC-CB5D-4F6B-ADE7-E124A28080C7}" destId="{692B1765-4A88-4DCE-B425-0F5A312E229C}" srcOrd="0" destOrd="6" presId="urn:microsoft.com/office/officeart/2005/8/layout/hList1"/>
    <dgm:cxn modelId="{4FC2D018-E821-450D-B2B0-D5FA5805D6C4}" type="presOf" srcId="{F900DEE6-5DB9-4D4F-9BEE-1C09250C1C83}" destId="{692B1765-4A88-4DCE-B425-0F5A312E229C}" srcOrd="0" destOrd="1" presId="urn:microsoft.com/office/officeart/2005/8/layout/hList1"/>
    <dgm:cxn modelId="{871EF119-2FAA-4DD8-84CD-E902A93A9BEF}" srcId="{CEE4BA2B-4A91-4E03-B9E9-C8451EE6A2DE}" destId="{AFB4954A-7FBA-4FEA-9319-E5CB18328F52}" srcOrd="4" destOrd="0" parTransId="{14D1FA64-232A-4AED-95A6-C29B26F634C4}" sibTransId="{216A5635-872D-4E64-A81C-0D69DA9628BC}"/>
    <dgm:cxn modelId="{8EA66A26-FAD7-4BAB-9E2F-25623A12DC69}" type="presOf" srcId="{04723BCD-9967-4DB3-B4C2-963375A94FAB}" destId="{692B1765-4A88-4DCE-B425-0F5A312E229C}" srcOrd="0" destOrd="3" presId="urn:microsoft.com/office/officeart/2005/8/layout/hList1"/>
    <dgm:cxn modelId="{679CBE29-A446-403B-874B-5FE007A55E61}" type="presOf" srcId="{B22C891A-1449-49FD-AB26-185E3EEFE6CE}" destId="{887662C7-FAB3-4412-8B76-F8B8CF82FE74}" srcOrd="0" destOrd="1" presId="urn:microsoft.com/office/officeart/2005/8/layout/hList1"/>
    <dgm:cxn modelId="{13613834-3F3C-4789-867D-47F2413D4429}" srcId="{E9F2CC80-A0E9-4D09-945D-18EF263F33E0}" destId="{29D20ABF-6581-4ADE-B1F7-2AC82692D9CE}" srcOrd="5" destOrd="0" parTransId="{98FE0B1E-A09E-4E9E-B41B-335D8FC52339}" sibTransId="{869DCD3F-9E59-48F2-AB22-DDB058244EC7}"/>
    <dgm:cxn modelId="{AF3C0536-1CDB-45C0-9D23-AB546293317E}" type="presOf" srcId="{CEE4BA2B-4A91-4E03-B9E9-C8451EE6A2DE}" destId="{E0FC61C0-5697-4F20-862B-FF6EDC6C3E17}" srcOrd="0" destOrd="0" presId="urn:microsoft.com/office/officeart/2005/8/layout/hList1"/>
    <dgm:cxn modelId="{36A33A39-B995-4D1D-8424-62FC2E560C53}" srcId="{CEE4BA2B-4A91-4E03-B9E9-C8451EE6A2DE}" destId="{1049A3CA-EC48-400D-B0F8-31E618803724}" srcOrd="5" destOrd="0" parTransId="{D3489DB1-5FE3-491F-9661-00D0EF4E1412}" sibTransId="{BDF50529-589D-420F-AD9E-4D00A623BC63}"/>
    <dgm:cxn modelId="{AFB1A43B-7023-4B3F-92A0-2B21FC887718}" srcId="{E9F2CC80-A0E9-4D09-945D-18EF263F33E0}" destId="{04723BCD-9967-4DB3-B4C2-963375A94FAB}" srcOrd="3" destOrd="0" parTransId="{FDD78B48-B8D8-44E1-AFA3-9FA0269AD4EF}" sibTransId="{AE9E40C9-C6D7-48F0-BA78-50F80850BD27}"/>
    <dgm:cxn modelId="{9F0C1941-B760-4FB3-82D8-B21D52018833}" type="presOf" srcId="{4910EDC0-2430-43E2-9CED-8E92F1B2D2E4}" destId="{887662C7-FAB3-4412-8B76-F8B8CF82FE74}" srcOrd="0" destOrd="2" presId="urn:microsoft.com/office/officeart/2005/8/layout/hList1"/>
    <dgm:cxn modelId="{5885CF41-75C9-489B-9390-C743DE794E86}" srcId="{E9F2CC80-A0E9-4D09-945D-18EF263F33E0}" destId="{F900DEE6-5DB9-4D4F-9BEE-1C09250C1C83}" srcOrd="1" destOrd="0" parTransId="{7F420836-0073-4F60-A09E-7870F8FD14A2}" sibTransId="{836BA90C-9F1D-4F0B-871C-E0948C2D3DB6}"/>
    <dgm:cxn modelId="{FEB61444-B9A0-49E6-8EA2-90E94AD077AA}" srcId="{DCD61303-BC33-4351-BC4B-2DDE6BD253B8}" destId="{E9F2CC80-A0E9-4D09-945D-18EF263F33E0}" srcOrd="1" destOrd="0" parTransId="{A7A53427-64E5-431C-8BB5-096E11BD8873}" sibTransId="{D1215B73-7367-45BC-A50A-14DBD6040722}"/>
    <dgm:cxn modelId="{370C1D46-8719-44F0-9663-4D9B1B4EBC2E}" type="presOf" srcId="{DCD61303-BC33-4351-BC4B-2DDE6BD253B8}" destId="{5F91F4AA-2797-4872-BBD3-3B5A177379C1}" srcOrd="0" destOrd="0" presId="urn:microsoft.com/office/officeart/2005/8/layout/hList1"/>
    <dgm:cxn modelId="{F5CF0950-0634-4CCE-8316-4457A18AD418}" srcId="{E9F2CC80-A0E9-4D09-945D-18EF263F33E0}" destId="{1021A667-2D3F-4A77-9AC7-9EAAA332FBD2}" srcOrd="4" destOrd="0" parTransId="{CAC09C66-C33E-4930-B046-05DC3DD7DF35}" sibTransId="{5139452B-DCEC-4B07-9394-C480EC593AF9}"/>
    <dgm:cxn modelId="{24AB7856-866A-46D7-A74A-9673A257E746}" srcId="{E9F2CC80-A0E9-4D09-945D-18EF263F33E0}" destId="{29A97CDC-CB5D-4F6B-ADE7-E124A28080C7}" srcOrd="6" destOrd="0" parTransId="{5370515E-6FCD-4838-9E27-D4427BFD69C9}" sibTransId="{984707D9-72B1-4791-9AE7-87CD1CD10DCE}"/>
    <dgm:cxn modelId="{F0EC7195-60F2-49D3-B210-967203A96BA9}" type="presOf" srcId="{819DB86E-707E-4FF8-88DB-22BE7F20AB22}" destId="{692B1765-4A88-4DCE-B425-0F5A312E229C}" srcOrd="0" destOrd="7" presId="urn:microsoft.com/office/officeart/2005/8/layout/hList1"/>
    <dgm:cxn modelId="{AA37FDA1-D0CF-4B38-B2EF-F4383724B111}" srcId="{CEE4BA2B-4A91-4E03-B9E9-C8451EE6A2DE}" destId="{08E67467-2A22-47DB-A759-0FF1C6B605AC}" srcOrd="0" destOrd="0" parTransId="{EF2BECAB-92E8-4C1B-9826-2A07B816EE7D}" sibTransId="{2319EBA7-7C87-44E9-9823-1B8E0BC933AC}"/>
    <dgm:cxn modelId="{9D7A19A9-E0BA-436A-81B2-7FE882115A0F}" srcId="{E9F2CC80-A0E9-4D09-945D-18EF263F33E0}" destId="{C43D3C32-151F-4D48-BC13-9842CB45D2AD}" srcOrd="0" destOrd="0" parTransId="{0C3F81A4-363F-47FD-A468-66CB0F01DAD3}" sibTransId="{81A6FCC3-A473-4C2B-8D9B-F40DE8138198}"/>
    <dgm:cxn modelId="{9FEB70AA-33EC-4C30-AED6-F58C52F1EE62}" srcId="{CEE4BA2B-4A91-4E03-B9E9-C8451EE6A2DE}" destId="{B22C891A-1449-49FD-AB26-185E3EEFE6CE}" srcOrd="1" destOrd="0" parTransId="{E6A699F4-38E8-48CE-A4A1-A5DFC04DCE4B}" sibTransId="{B802B2B8-A0B7-4F63-BA12-84FFD88C19E9}"/>
    <dgm:cxn modelId="{9214FABB-C5FE-4914-8B49-F01498E1ECEC}" type="presOf" srcId="{9D92DD0D-BE5D-42A3-B0B5-3921C9F5893B}" destId="{887662C7-FAB3-4412-8B76-F8B8CF82FE74}" srcOrd="0" destOrd="3" presId="urn:microsoft.com/office/officeart/2005/8/layout/hList1"/>
    <dgm:cxn modelId="{2355ADBC-CB4A-432A-923F-9856144F3C49}" type="presOf" srcId="{C43D3C32-151F-4D48-BC13-9842CB45D2AD}" destId="{692B1765-4A88-4DCE-B425-0F5A312E229C}" srcOrd="0" destOrd="0" presId="urn:microsoft.com/office/officeart/2005/8/layout/hList1"/>
    <dgm:cxn modelId="{C2F9FBBE-9C99-42EF-8F06-AAAAB6B28639}" srcId="{E9F2CC80-A0E9-4D09-945D-18EF263F33E0}" destId="{819DB86E-707E-4FF8-88DB-22BE7F20AB22}" srcOrd="7" destOrd="0" parTransId="{BFDB77BF-6A77-40C0-91CC-CA6E7A794337}" sibTransId="{18926D72-2672-4870-927E-983A720EAF39}"/>
    <dgm:cxn modelId="{F28ADBC4-8720-4EF1-A9E9-7934C1413E50}" type="presOf" srcId="{29D20ABF-6581-4ADE-B1F7-2AC82692D9CE}" destId="{692B1765-4A88-4DCE-B425-0F5A312E229C}" srcOrd="0" destOrd="5" presId="urn:microsoft.com/office/officeart/2005/8/layout/hList1"/>
    <dgm:cxn modelId="{DE8809C6-6ADC-424A-A2F4-6AD82B56F2E4}" type="presOf" srcId="{1049A3CA-EC48-400D-B0F8-31E618803724}" destId="{887662C7-FAB3-4412-8B76-F8B8CF82FE74}" srcOrd="0" destOrd="5" presId="urn:microsoft.com/office/officeart/2005/8/layout/hList1"/>
    <dgm:cxn modelId="{21E735D4-1746-4263-989E-BEF1E6A62BB9}" srcId="{DCD61303-BC33-4351-BC4B-2DDE6BD253B8}" destId="{CEE4BA2B-4A91-4E03-B9E9-C8451EE6A2DE}" srcOrd="0" destOrd="0" parTransId="{1D8D8779-C43F-4320-8A8C-8FCB55818E62}" sibTransId="{2480F8A4-BE2B-4FA2-9D01-860F43E696CD}"/>
    <dgm:cxn modelId="{AEAA0DD8-439C-42A0-A6E5-1DE51F48FB86}" type="presOf" srcId="{E9F2CC80-A0E9-4D09-945D-18EF263F33E0}" destId="{0EC85210-BC8D-4FA6-9FFB-E8A93B547FD4}" srcOrd="0" destOrd="0" presId="urn:microsoft.com/office/officeart/2005/8/layout/hList1"/>
    <dgm:cxn modelId="{C73882DD-C219-47FD-9F24-D269CCF3B1ED}" srcId="{E9F2CC80-A0E9-4D09-945D-18EF263F33E0}" destId="{EF3E31C0-6C5A-4D6A-BFC8-415F5ED490D4}" srcOrd="2" destOrd="0" parTransId="{8FEC78D0-F799-448C-BF03-F56DC1B33D36}" sibTransId="{DADEF5B2-AC07-4860-B1F5-EA7C2A92DA96}"/>
    <dgm:cxn modelId="{D48337E6-7459-423C-9EC5-196FBAC612BE}" srcId="{CEE4BA2B-4A91-4E03-B9E9-C8451EE6A2DE}" destId="{4910EDC0-2430-43E2-9CED-8E92F1B2D2E4}" srcOrd="2" destOrd="0" parTransId="{FAB4DB16-8C61-475F-9BD5-B6FF8A4EABD7}" sibTransId="{D604E59A-0B27-477F-8F25-8F92CD08696B}"/>
    <dgm:cxn modelId="{665CECEB-0100-4BB1-B2D0-DDE8274D6C9A}" type="presOf" srcId="{EF3E31C0-6C5A-4D6A-BFC8-415F5ED490D4}" destId="{692B1765-4A88-4DCE-B425-0F5A312E229C}" srcOrd="0" destOrd="2" presId="urn:microsoft.com/office/officeart/2005/8/layout/hList1"/>
    <dgm:cxn modelId="{C1EDBBF5-5049-47E2-B046-0FFFC9A73837}" type="presOf" srcId="{08E67467-2A22-47DB-A759-0FF1C6B605AC}" destId="{887662C7-FAB3-4412-8B76-F8B8CF82FE74}" srcOrd="0" destOrd="0" presId="urn:microsoft.com/office/officeart/2005/8/layout/hList1"/>
    <dgm:cxn modelId="{1E530CF6-C099-4651-BAF6-B9879E15394C}" type="presOf" srcId="{1021A667-2D3F-4A77-9AC7-9EAAA332FBD2}" destId="{692B1765-4A88-4DCE-B425-0F5A312E229C}" srcOrd="0" destOrd="4" presId="urn:microsoft.com/office/officeart/2005/8/layout/hList1"/>
    <dgm:cxn modelId="{38BB7EA1-1A50-498F-8A0E-13CCF3A34382}" type="presParOf" srcId="{5F91F4AA-2797-4872-BBD3-3B5A177379C1}" destId="{F78A242C-0036-4FCE-A7C7-DF9C2BCF7AD5}" srcOrd="0" destOrd="0" presId="urn:microsoft.com/office/officeart/2005/8/layout/hList1"/>
    <dgm:cxn modelId="{7FC39AF9-99E5-4D2E-A8C2-D3400075215D}" type="presParOf" srcId="{F78A242C-0036-4FCE-A7C7-DF9C2BCF7AD5}" destId="{E0FC61C0-5697-4F20-862B-FF6EDC6C3E17}" srcOrd="0" destOrd="0" presId="urn:microsoft.com/office/officeart/2005/8/layout/hList1"/>
    <dgm:cxn modelId="{40067DD3-2794-44D4-B818-8159C4367822}" type="presParOf" srcId="{F78A242C-0036-4FCE-A7C7-DF9C2BCF7AD5}" destId="{887662C7-FAB3-4412-8B76-F8B8CF82FE74}" srcOrd="1" destOrd="0" presId="urn:microsoft.com/office/officeart/2005/8/layout/hList1"/>
    <dgm:cxn modelId="{506D9B50-6A50-48CF-AC60-93444703A31E}" type="presParOf" srcId="{5F91F4AA-2797-4872-BBD3-3B5A177379C1}" destId="{8D614257-A37B-427B-A465-831851B79975}" srcOrd="1" destOrd="0" presId="urn:microsoft.com/office/officeart/2005/8/layout/hList1"/>
    <dgm:cxn modelId="{8E43852F-9F7D-4573-B320-35525CA2CF47}" type="presParOf" srcId="{5F91F4AA-2797-4872-BBD3-3B5A177379C1}" destId="{0F42C13F-38DC-4CB3-ACA8-F165A5AFFB00}" srcOrd="2" destOrd="0" presId="urn:microsoft.com/office/officeart/2005/8/layout/hList1"/>
    <dgm:cxn modelId="{2520D656-18B9-4E3D-9435-5B7D1B2B9F12}" type="presParOf" srcId="{0F42C13F-38DC-4CB3-ACA8-F165A5AFFB00}" destId="{0EC85210-BC8D-4FA6-9FFB-E8A93B547FD4}" srcOrd="0" destOrd="0" presId="urn:microsoft.com/office/officeart/2005/8/layout/hList1"/>
    <dgm:cxn modelId="{B192F873-826E-4079-9752-5B4E22DDA676}" type="presParOf" srcId="{0F42C13F-38DC-4CB3-ACA8-F165A5AFFB00}" destId="{692B1765-4A88-4DCE-B425-0F5A312E229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276C9-C76A-45FE-A456-C4EE747AD87C}">
      <dsp:nvSpPr>
        <dsp:cNvPr id="0" name=""/>
        <dsp:cNvSpPr/>
      </dsp:nvSpPr>
      <dsp:spPr>
        <a:xfrm rot="5400000">
          <a:off x="10136482" y="-4307637"/>
          <a:ext cx="1178859" cy="10094976"/>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pt-BR" sz="3100" kern="1200"/>
            <a:t>Engenharia da Computação – Obrigatória – 9º semestre</a:t>
          </a:r>
        </a:p>
        <a:p>
          <a:pPr marL="285750" lvl="1" indent="-285750" algn="l" defTabSz="1377950">
            <a:lnSpc>
              <a:spcPct val="90000"/>
            </a:lnSpc>
            <a:spcBef>
              <a:spcPct val="0"/>
            </a:spcBef>
            <a:spcAft>
              <a:spcPct val="15000"/>
            </a:spcAft>
            <a:buChar char="•"/>
          </a:pPr>
          <a:r>
            <a:rPr lang="pt-BR" sz="3100" kern="1200"/>
            <a:t>Engenharia de Controle e Automação - Optativa</a:t>
          </a:r>
        </a:p>
      </dsp:txBody>
      <dsp:txXfrm rot="-5400000">
        <a:off x="5678424" y="207968"/>
        <a:ext cx="10037429" cy="1063765"/>
      </dsp:txXfrm>
    </dsp:sp>
    <dsp:sp modelId="{CDE1EE11-D014-4266-B065-874162EF9F66}">
      <dsp:nvSpPr>
        <dsp:cNvPr id="0" name=""/>
        <dsp:cNvSpPr/>
      </dsp:nvSpPr>
      <dsp:spPr>
        <a:xfrm>
          <a:off x="0" y="3063"/>
          <a:ext cx="5678424" cy="14735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pt-BR" sz="2900" kern="1200"/>
            <a:t>Processamento Digital de Imagens</a:t>
          </a:r>
          <a:endParaRPr lang="en-US" sz="2900" kern="1200"/>
        </a:p>
      </dsp:txBody>
      <dsp:txXfrm>
        <a:off x="71934" y="74997"/>
        <a:ext cx="5534556" cy="1329706"/>
      </dsp:txXfrm>
    </dsp:sp>
    <dsp:sp modelId="{C4052487-7976-436A-AB21-5D7987B9EC95}">
      <dsp:nvSpPr>
        <dsp:cNvPr id="0" name=""/>
        <dsp:cNvSpPr/>
      </dsp:nvSpPr>
      <dsp:spPr>
        <a:xfrm rot="5400000">
          <a:off x="10136482" y="-2760384"/>
          <a:ext cx="1178859" cy="10094976"/>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pt-BR" sz="3100" kern="1200"/>
            <a:t>Teoria 45 (quarenta e cinco) horas</a:t>
          </a:r>
          <a:endParaRPr lang="en-US" sz="3100" kern="1200"/>
        </a:p>
        <a:p>
          <a:pPr marL="285750" lvl="1" indent="-285750" algn="l" defTabSz="1377950">
            <a:lnSpc>
              <a:spcPct val="90000"/>
            </a:lnSpc>
            <a:spcBef>
              <a:spcPct val="0"/>
            </a:spcBef>
            <a:spcAft>
              <a:spcPct val="15000"/>
            </a:spcAft>
            <a:buChar char="•"/>
          </a:pPr>
          <a:r>
            <a:rPr lang="pt-BR" sz="3100" kern="1200"/>
            <a:t>Prática 15 (quinze) horas</a:t>
          </a:r>
          <a:endParaRPr lang="en-US" sz="3100" kern="1200"/>
        </a:p>
      </dsp:txBody>
      <dsp:txXfrm rot="-5400000">
        <a:off x="5678424" y="1755221"/>
        <a:ext cx="10037429" cy="1063765"/>
      </dsp:txXfrm>
    </dsp:sp>
    <dsp:sp modelId="{F96E0D6A-7C3C-4A16-9C8F-0B862CB2EF71}">
      <dsp:nvSpPr>
        <dsp:cNvPr id="0" name=""/>
        <dsp:cNvSpPr/>
      </dsp:nvSpPr>
      <dsp:spPr>
        <a:xfrm>
          <a:off x="0" y="1550316"/>
          <a:ext cx="5678424" cy="14735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pt-BR" sz="2900" kern="1200"/>
            <a:t>CH: 60 (sessenta) horas</a:t>
          </a:r>
          <a:endParaRPr lang="en-US" sz="2900" kern="1200"/>
        </a:p>
      </dsp:txBody>
      <dsp:txXfrm>
        <a:off x="71934" y="1622250"/>
        <a:ext cx="5534556" cy="1329706"/>
      </dsp:txXfrm>
    </dsp:sp>
    <dsp:sp modelId="{C3CF3B54-D0F0-45B3-8ECD-4B554CDAE338}">
      <dsp:nvSpPr>
        <dsp:cNvPr id="0" name=""/>
        <dsp:cNvSpPr/>
      </dsp:nvSpPr>
      <dsp:spPr>
        <a:xfrm rot="5400000">
          <a:off x="10136482" y="-1213130"/>
          <a:ext cx="1178859" cy="10094976"/>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pt-BR" sz="3100" kern="1200"/>
            <a:t>Teoria 54 (cinquenta e quatro) aulas</a:t>
          </a:r>
          <a:endParaRPr lang="en-US" sz="3100" kern="1200"/>
        </a:p>
        <a:p>
          <a:pPr marL="285750" lvl="1" indent="-285750" algn="l" defTabSz="1377950">
            <a:lnSpc>
              <a:spcPct val="90000"/>
            </a:lnSpc>
            <a:spcBef>
              <a:spcPct val="0"/>
            </a:spcBef>
            <a:spcAft>
              <a:spcPct val="15000"/>
            </a:spcAft>
            <a:buChar char="•"/>
          </a:pPr>
          <a:r>
            <a:rPr lang="pt-BR" sz="3100" kern="1200"/>
            <a:t>Prática 18 (dezoito) aulas</a:t>
          </a:r>
          <a:endParaRPr lang="en-US" sz="3100" kern="1200"/>
        </a:p>
      </dsp:txBody>
      <dsp:txXfrm rot="-5400000">
        <a:off x="5678424" y="3302475"/>
        <a:ext cx="10037429" cy="1063765"/>
      </dsp:txXfrm>
    </dsp:sp>
    <dsp:sp modelId="{C8B34A04-E4B5-4225-BDA2-C83A1E27775D}">
      <dsp:nvSpPr>
        <dsp:cNvPr id="0" name=""/>
        <dsp:cNvSpPr/>
      </dsp:nvSpPr>
      <dsp:spPr>
        <a:xfrm>
          <a:off x="0" y="3097569"/>
          <a:ext cx="5678424" cy="14735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pt-BR" sz="2900" kern="1200"/>
            <a:t>Aulas: 72 (setenta e duas)</a:t>
          </a:r>
          <a:endParaRPr lang="en-US" sz="2900" kern="1200"/>
        </a:p>
      </dsp:txBody>
      <dsp:txXfrm>
        <a:off x="71934" y="3169503"/>
        <a:ext cx="5534556" cy="1329706"/>
      </dsp:txXfrm>
    </dsp:sp>
    <dsp:sp modelId="{7BF5762C-B73A-492F-BB70-C238653D6A41}">
      <dsp:nvSpPr>
        <dsp:cNvPr id="0" name=""/>
        <dsp:cNvSpPr/>
      </dsp:nvSpPr>
      <dsp:spPr>
        <a:xfrm rot="5400000">
          <a:off x="10136482" y="334122"/>
          <a:ext cx="1178859" cy="10094976"/>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pt-BR" sz="3100" kern="1200"/>
            <a:t>Faremos uso do </a:t>
          </a:r>
          <a:r>
            <a:rPr lang="pt-BR" sz="3100" b="1" kern="1200">
              <a:solidFill>
                <a:srgbClr val="C00000"/>
              </a:solidFill>
            </a:rPr>
            <a:t>Ambiente Virtual de Aprendizagem – AVA</a:t>
          </a:r>
          <a:r>
            <a:rPr lang="pt-BR" sz="3100" kern="1200"/>
            <a:t> (Moodle institucional) como </a:t>
          </a:r>
          <a:r>
            <a:rPr lang="pt-BR" sz="3100" b="1" kern="1200">
              <a:solidFill>
                <a:srgbClr val="C00000"/>
              </a:solidFill>
            </a:rPr>
            <a:t>repositório</a:t>
          </a:r>
          <a:r>
            <a:rPr lang="pt-BR" sz="3100" kern="1200"/>
            <a:t> da disciplina.</a:t>
          </a:r>
        </a:p>
      </dsp:txBody>
      <dsp:txXfrm rot="-5400000">
        <a:off x="5678424" y="4849728"/>
        <a:ext cx="10037429" cy="1063765"/>
      </dsp:txXfrm>
    </dsp:sp>
    <dsp:sp modelId="{1949B3D1-1237-4D70-A166-FE80F4F452CC}">
      <dsp:nvSpPr>
        <dsp:cNvPr id="0" name=""/>
        <dsp:cNvSpPr/>
      </dsp:nvSpPr>
      <dsp:spPr>
        <a:xfrm>
          <a:off x="0" y="4644822"/>
          <a:ext cx="5678424" cy="14735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pt-BR" sz="2900" kern="1200"/>
            <a:t>A teoria e prática serão desenvolvidas concomitantemente.</a:t>
          </a:r>
          <a:endParaRPr lang="en-US" sz="2900" kern="1200"/>
        </a:p>
      </dsp:txBody>
      <dsp:txXfrm>
        <a:off x="71934" y="4716756"/>
        <a:ext cx="5534556" cy="1329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8C585-D38E-42BF-BBE3-AB6E6685FAD5}">
      <dsp:nvSpPr>
        <dsp:cNvPr id="0" name=""/>
        <dsp:cNvSpPr/>
      </dsp:nvSpPr>
      <dsp:spPr>
        <a:xfrm>
          <a:off x="6170" y="0"/>
          <a:ext cx="2437816" cy="671298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pt-BR" sz="3000" kern="1200" dirty="0"/>
            <a:t>Raios gama</a:t>
          </a:r>
        </a:p>
      </dsp:txBody>
      <dsp:txXfrm>
        <a:off x="6170" y="0"/>
        <a:ext cx="2437816" cy="2013896"/>
      </dsp:txXfrm>
    </dsp:sp>
    <dsp:sp modelId="{15DF25BD-DF9A-444B-A7AD-390CE730C62A}">
      <dsp:nvSpPr>
        <dsp:cNvPr id="0" name=""/>
        <dsp:cNvSpPr/>
      </dsp:nvSpPr>
      <dsp:spPr>
        <a:xfrm>
          <a:off x="249952" y="2015862"/>
          <a:ext cx="1950252" cy="202405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Medicina nuclear</a:t>
          </a:r>
        </a:p>
      </dsp:txBody>
      <dsp:txXfrm>
        <a:off x="307073" y="2072983"/>
        <a:ext cx="1836010" cy="1909815"/>
      </dsp:txXfrm>
    </dsp:sp>
    <dsp:sp modelId="{C5116EC1-5B55-4BDB-A756-E58C92A36B99}">
      <dsp:nvSpPr>
        <dsp:cNvPr id="0" name=""/>
        <dsp:cNvSpPr/>
      </dsp:nvSpPr>
      <dsp:spPr>
        <a:xfrm>
          <a:off x="249952" y="4351313"/>
          <a:ext cx="1950252" cy="202405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Observações astronômicas</a:t>
          </a:r>
        </a:p>
      </dsp:txBody>
      <dsp:txXfrm>
        <a:off x="307073" y="4408434"/>
        <a:ext cx="1836010" cy="1909815"/>
      </dsp:txXfrm>
    </dsp:sp>
    <dsp:sp modelId="{321AB59A-D32E-430E-A09C-4663FF674768}">
      <dsp:nvSpPr>
        <dsp:cNvPr id="0" name=""/>
        <dsp:cNvSpPr/>
      </dsp:nvSpPr>
      <dsp:spPr>
        <a:xfrm>
          <a:off x="2626822" y="0"/>
          <a:ext cx="2437816" cy="671298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pt-BR" sz="3000" kern="1200" dirty="0"/>
            <a:t>Raios-X</a:t>
          </a:r>
        </a:p>
      </dsp:txBody>
      <dsp:txXfrm>
        <a:off x="2626822" y="0"/>
        <a:ext cx="2437816" cy="2013896"/>
      </dsp:txXfrm>
    </dsp:sp>
    <dsp:sp modelId="{A7370EB3-012A-448E-8D78-083EF05BF969}">
      <dsp:nvSpPr>
        <dsp:cNvPr id="0" name=""/>
        <dsp:cNvSpPr/>
      </dsp:nvSpPr>
      <dsp:spPr>
        <a:xfrm>
          <a:off x="2870604" y="2014469"/>
          <a:ext cx="1950252" cy="131883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Medicina</a:t>
          </a:r>
        </a:p>
      </dsp:txBody>
      <dsp:txXfrm>
        <a:off x="2909231" y="2053096"/>
        <a:ext cx="1872998" cy="1241579"/>
      </dsp:txXfrm>
    </dsp:sp>
    <dsp:sp modelId="{6903C389-35F4-4179-A8F0-99625C90E26E}">
      <dsp:nvSpPr>
        <dsp:cNvPr id="0" name=""/>
        <dsp:cNvSpPr/>
      </dsp:nvSpPr>
      <dsp:spPr>
        <a:xfrm>
          <a:off x="2870604" y="3536200"/>
          <a:ext cx="1950252" cy="131883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Indústria</a:t>
          </a:r>
        </a:p>
      </dsp:txBody>
      <dsp:txXfrm>
        <a:off x="2909231" y="3574827"/>
        <a:ext cx="1872998" cy="1241579"/>
      </dsp:txXfrm>
    </dsp:sp>
    <dsp:sp modelId="{50FF5268-AB50-4AA6-857C-CC7787FA9C11}">
      <dsp:nvSpPr>
        <dsp:cNvPr id="0" name=""/>
        <dsp:cNvSpPr/>
      </dsp:nvSpPr>
      <dsp:spPr>
        <a:xfrm>
          <a:off x="2870604" y="5057930"/>
          <a:ext cx="1950252" cy="131883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Astronomia</a:t>
          </a:r>
        </a:p>
      </dsp:txBody>
      <dsp:txXfrm>
        <a:off x="2909231" y="5096557"/>
        <a:ext cx="1872998" cy="1241579"/>
      </dsp:txXfrm>
    </dsp:sp>
    <dsp:sp modelId="{F692A8B6-46B7-4F0B-AD05-C7CB20DA324F}">
      <dsp:nvSpPr>
        <dsp:cNvPr id="0" name=""/>
        <dsp:cNvSpPr/>
      </dsp:nvSpPr>
      <dsp:spPr>
        <a:xfrm>
          <a:off x="5247475" y="0"/>
          <a:ext cx="2437816" cy="671298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pt-BR" sz="3000" kern="1200" dirty="0"/>
            <a:t>Ultravioleta</a:t>
          </a:r>
        </a:p>
      </dsp:txBody>
      <dsp:txXfrm>
        <a:off x="5247475" y="0"/>
        <a:ext cx="2437816" cy="2013896"/>
      </dsp:txXfrm>
    </dsp:sp>
    <dsp:sp modelId="{C54AE94A-6DEB-4255-A712-4C2EADFE58F8}">
      <dsp:nvSpPr>
        <dsp:cNvPr id="0" name=""/>
        <dsp:cNvSpPr/>
      </dsp:nvSpPr>
      <dsp:spPr>
        <a:xfrm>
          <a:off x="5491256" y="2014223"/>
          <a:ext cx="1950252" cy="64450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Litografia</a:t>
          </a:r>
        </a:p>
      </dsp:txBody>
      <dsp:txXfrm>
        <a:off x="5510133" y="2033100"/>
        <a:ext cx="1912498" cy="606748"/>
      </dsp:txXfrm>
    </dsp:sp>
    <dsp:sp modelId="{973DD852-6E32-43D0-935E-737752C75024}">
      <dsp:nvSpPr>
        <dsp:cNvPr id="0" name=""/>
        <dsp:cNvSpPr/>
      </dsp:nvSpPr>
      <dsp:spPr>
        <a:xfrm>
          <a:off x="5491256" y="2757880"/>
          <a:ext cx="1950252" cy="64450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Inspeção industrial</a:t>
          </a:r>
        </a:p>
      </dsp:txBody>
      <dsp:txXfrm>
        <a:off x="5510133" y="2776757"/>
        <a:ext cx="1912498" cy="606748"/>
      </dsp:txXfrm>
    </dsp:sp>
    <dsp:sp modelId="{978DC267-B1B6-4B54-A402-15EDE6393F1F}">
      <dsp:nvSpPr>
        <dsp:cNvPr id="0" name=""/>
        <dsp:cNvSpPr/>
      </dsp:nvSpPr>
      <dsp:spPr>
        <a:xfrm>
          <a:off x="5491256" y="3501537"/>
          <a:ext cx="1950252" cy="64450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Microscopia</a:t>
          </a:r>
        </a:p>
      </dsp:txBody>
      <dsp:txXfrm>
        <a:off x="5510133" y="3520414"/>
        <a:ext cx="1912498" cy="606748"/>
      </dsp:txXfrm>
    </dsp:sp>
    <dsp:sp modelId="{0F3670EA-8817-4C2F-8B0E-EBD291889C5E}">
      <dsp:nvSpPr>
        <dsp:cNvPr id="0" name=""/>
        <dsp:cNvSpPr/>
      </dsp:nvSpPr>
      <dsp:spPr>
        <a:xfrm>
          <a:off x="5491256" y="4245193"/>
          <a:ext cx="1950252" cy="64450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Lasers</a:t>
          </a:r>
        </a:p>
      </dsp:txBody>
      <dsp:txXfrm>
        <a:off x="5510133" y="4264070"/>
        <a:ext cx="1912498" cy="606748"/>
      </dsp:txXfrm>
    </dsp:sp>
    <dsp:sp modelId="{D7ABAEFC-0632-407E-9397-66E619DD31EA}">
      <dsp:nvSpPr>
        <dsp:cNvPr id="0" name=""/>
        <dsp:cNvSpPr/>
      </dsp:nvSpPr>
      <dsp:spPr>
        <a:xfrm>
          <a:off x="5491256" y="4988850"/>
          <a:ext cx="1950252" cy="64450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Imagens biológicas</a:t>
          </a:r>
        </a:p>
      </dsp:txBody>
      <dsp:txXfrm>
        <a:off x="5510133" y="5007727"/>
        <a:ext cx="1912498" cy="606748"/>
      </dsp:txXfrm>
    </dsp:sp>
    <dsp:sp modelId="{6850E535-27F3-4CD5-ABAE-D9AF08C9668E}">
      <dsp:nvSpPr>
        <dsp:cNvPr id="0" name=""/>
        <dsp:cNvSpPr/>
      </dsp:nvSpPr>
      <dsp:spPr>
        <a:xfrm>
          <a:off x="5491256" y="5732507"/>
          <a:ext cx="1950252" cy="64450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Observações astronômicas</a:t>
          </a:r>
        </a:p>
      </dsp:txBody>
      <dsp:txXfrm>
        <a:off x="5510133" y="5751384"/>
        <a:ext cx="1912498" cy="606748"/>
      </dsp:txXfrm>
    </dsp:sp>
    <dsp:sp modelId="{033B8535-02DF-4D49-9171-661DA7781603}">
      <dsp:nvSpPr>
        <dsp:cNvPr id="0" name=""/>
        <dsp:cNvSpPr/>
      </dsp:nvSpPr>
      <dsp:spPr>
        <a:xfrm>
          <a:off x="7868127" y="0"/>
          <a:ext cx="2437816" cy="671298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pt-BR" sz="3000" kern="1200" dirty="0"/>
            <a:t>Infravermelho</a:t>
          </a:r>
        </a:p>
      </dsp:txBody>
      <dsp:txXfrm>
        <a:off x="7868127" y="0"/>
        <a:ext cx="2437816" cy="2013896"/>
      </dsp:txXfrm>
    </dsp:sp>
    <dsp:sp modelId="{E24D78BE-368E-4344-AF0A-2E5DFF396151}">
      <dsp:nvSpPr>
        <dsp:cNvPr id="0" name=""/>
        <dsp:cNvSpPr/>
      </dsp:nvSpPr>
      <dsp:spPr>
        <a:xfrm>
          <a:off x="8111909" y="2015166"/>
          <a:ext cx="1950252" cy="7765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Microscopia óptica</a:t>
          </a:r>
        </a:p>
      </dsp:txBody>
      <dsp:txXfrm>
        <a:off x="8134655" y="2037912"/>
        <a:ext cx="1904760" cy="731106"/>
      </dsp:txXfrm>
    </dsp:sp>
    <dsp:sp modelId="{2B9035D0-2BC1-42FD-8552-EE2931FC4A01}">
      <dsp:nvSpPr>
        <dsp:cNvPr id="0" name=""/>
        <dsp:cNvSpPr/>
      </dsp:nvSpPr>
      <dsp:spPr>
        <a:xfrm>
          <a:off x="8111909" y="2911241"/>
          <a:ext cx="1950252" cy="7765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Astronomia</a:t>
          </a:r>
        </a:p>
      </dsp:txBody>
      <dsp:txXfrm>
        <a:off x="8134655" y="2933987"/>
        <a:ext cx="1904760" cy="731106"/>
      </dsp:txXfrm>
    </dsp:sp>
    <dsp:sp modelId="{55C7D61C-4CDE-4D85-A1FF-C2EE7D068F11}">
      <dsp:nvSpPr>
        <dsp:cNvPr id="0" name=""/>
        <dsp:cNvSpPr/>
      </dsp:nvSpPr>
      <dsp:spPr>
        <a:xfrm>
          <a:off x="8111909" y="3807317"/>
          <a:ext cx="1950252" cy="7765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Sensoriamento remoto</a:t>
          </a:r>
        </a:p>
      </dsp:txBody>
      <dsp:txXfrm>
        <a:off x="8134655" y="3830063"/>
        <a:ext cx="1904760" cy="731106"/>
      </dsp:txXfrm>
    </dsp:sp>
    <dsp:sp modelId="{17E1D057-1CDA-4B36-979D-E2E34D6F637A}">
      <dsp:nvSpPr>
        <dsp:cNvPr id="0" name=""/>
        <dsp:cNvSpPr/>
      </dsp:nvSpPr>
      <dsp:spPr>
        <a:xfrm>
          <a:off x="8111909" y="4703393"/>
          <a:ext cx="1950252" cy="7765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Indústria</a:t>
          </a:r>
        </a:p>
      </dsp:txBody>
      <dsp:txXfrm>
        <a:off x="8134655" y="4726139"/>
        <a:ext cx="1904760" cy="731106"/>
      </dsp:txXfrm>
    </dsp:sp>
    <dsp:sp modelId="{8EB35EAD-6AA7-47D2-9FA5-3A5B8512E876}">
      <dsp:nvSpPr>
        <dsp:cNvPr id="0" name=""/>
        <dsp:cNvSpPr/>
      </dsp:nvSpPr>
      <dsp:spPr>
        <a:xfrm>
          <a:off x="8111909" y="5599468"/>
          <a:ext cx="1950252" cy="7765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Segurança</a:t>
          </a:r>
        </a:p>
      </dsp:txBody>
      <dsp:txXfrm>
        <a:off x="8134655" y="5622214"/>
        <a:ext cx="1904760" cy="731106"/>
      </dsp:txXfrm>
    </dsp:sp>
    <dsp:sp modelId="{288F20A2-D53E-48E4-B3B1-34588D8D9FC5}">
      <dsp:nvSpPr>
        <dsp:cNvPr id="0" name=""/>
        <dsp:cNvSpPr/>
      </dsp:nvSpPr>
      <dsp:spPr>
        <a:xfrm>
          <a:off x="10488779" y="0"/>
          <a:ext cx="2437816" cy="671298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pt-BR" sz="3000" kern="1200" dirty="0"/>
            <a:t>Micro-ondas</a:t>
          </a:r>
        </a:p>
      </dsp:txBody>
      <dsp:txXfrm>
        <a:off x="10488779" y="0"/>
        <a:ext cx="2437816" cy="2013896"/>
      </dsp:txXfrm>
    </dsp:sp>
    <dsp:sp modelId="{4293E351-FEBA-4EFE-A25E-7000022ED382}">
      <dsp:nvSpPr>
        <dsp:cNvPr id="0" name=""/>
        <dsp:cNvSpPr/>
      </dsp:nvSpPr>
      <dsp:spPr>
        <a:xfrm>
          <a:off x="10732561" y="2013896"/>
          <a:ext cx="1950252" cy="436344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Radar</a:t>
          </a:r>
        </a:p>
      </dsp:txBody>
      <dsp:txXfrm>
        <a:off x="10789682" y="2071017"/>
        <a:ext cx="1836010" cy="4249199"/>
      </dsp:txXfrm>
    </dsp:sp>
    <dsp:sp modelId="{DE43AF93-5792-4F80-AE11-48B7FF398410}">
      <dsp:nvSpPr>
        <dsp:cNvPr id="0" name=""/>
        <dsp:cNvSpPr/>
      </dsp:nvSpPr>
      <dsp:spPr>
        <a:xfrm>
          <a:off x="13109432" y="0"/>
          <a:ext cx="2437816" cy="671298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pt-BR" sz="3000" kern="1200" dirty="0"/>
            <a:t>Ondas de rádio</a:t>
          </a:r>
        </a:p>
      </dsp:txBody>
      <dsp:txXfrm>
        <a:off x="13109432" y="0"/>
        <a:ext cx="2437816" cy="2013896"/>
      </dsp:txXfrm>
    </dsp:sp>
    <dsp:sp modelId="{F73E0E35-1BBA-4AA0-B174-381AA40DAD41}">
      <dsp:nvSpPr>
        <dsp:cNvPr id="0" name=""/>
        <dsp:cNvSpPr/>
      </dsp:nvSpPr>
      <dsp:spPr>
        <a:xfrm>
          <a:off x="13353213" y="2015862"/>
          <a:ext cx="1950252" cy="202405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Medicina</a:t>
          </a:r>
        </a:p>
      </dsp:txBody>
      <dsp:txXfrm>
        <a:off x="13410334" y="2072983"/>
        <a:ext cx="1836010" cy="1909815"/>
      </dsp:txXfrm>
    </dsp:sp>
    <dsp:sp modelId="{F9633EBC-7F1B-4DC1-90A0-B4DA2B4174A2}">
      <dsp:nvSpPr>
        <dsp:cNvPr id="0" name=""/>
        <dsp:cNvSpPr/>
      </dsp:nvSpPr>
      <dsp:spPr>
        <a:xfrm>
          <a:off x="13353213" y="4351313"/>
          <a:ext cx="1950252" cy="202405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pt-BR" sz="1900" kern="1200" dirty="0"/>
            <a:t>Astronomia</a:t>
          </a:r>
        </a:p>
      </dsp:txBody>
      <dsp:txXfrm>
        <a:off x="13410334" y="4408434"/>
        <a:ext cx="1836010" cy="1909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01087D-144A-4B03-91A6-80C9B74BCDDC}">
      <dsp:nvSpPr>
        <dsp:cNvPr id="0" name=""/>
        <dsp:cNvSpPr/>
      </dsp:nvSpPr>
      <dsp:spPr>
        <a:xfrm>
          <a:off x="0" y="0"/>
          <a:ext cx="15773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7902BB-1426-4C59-ABB0-CB2E2477DDFB}">
      <dsp:nvSpPr>
        <dsp:cNvPr id="0" name=""/>
        <dsp:cNvSpPr/>
      </dsp:nvSpPr>
      <dsp:spPr>
        <a:xfrm>
          <a:off x="0" y="0"/>
          <a:ext cx="3154680" cy="6821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pt-BR" sz="3600" kern="1200"/>
            <a:t>Base de conhecimentos</a:t>
          </a:r>
          <a:endParaRPr lang="pt-BR" sz="3600" kern="1200" dirty="0"/>
        </a:p>
      </dsp:txBody>
      <dsp:txXfrm>
        <a:off x="0" y="0"/>
        <a:ext cx="3154680" cy="6821487"/>
      </dsp:txXfrm>
    </dsp:sp>
    <dsp:sp modelId="{2DC48297-032B-49D2-A38F-953B084389AD}">
      <dsp:nvSpPr>
        <dsp:cNvPr id="0" name=""/>
        <dsp:cNvSpPr/>
      </dsp:nvSpPr>
      <dsp:spPr>
        <a:xfrm>
          <a:off x="3391281" y="32308"/>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kern="1200" dirty="0"/>
            <a:t>Aquisição de imagens</a:t>
          </a:r>
        </a:p>
      </dsp:txBody>
      <dsp:txXfrm>
        <a:off x="3391281" y="32308"/>
        <a:ext cx="12382119" cy="646176"/>
      </dsp:txXfrm>
    </dsp:sp>
    <dsp:sp modelId="{F2068875-E3F4-48BB-93C8-76C65082C7BF}">
      <dsp:nvSpPr>
        <dsp:cNvPr id="0" name=""/>
        <dsp:cNvSpPr/>
      </dsp:nvSpPr>
      <dsp:spPr>
        <a:xfrm>
          <a:off x="3154680" y="678484"/>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64E6E-1A2F-4570-8F2D-9CAA861B30D3}">
      <dsp:nvSpPr>
        <dsp:cNvPr id="0" name=""/>
        <dsp:cNvSpPr/>
      </dsp:nvSpPr>
      <dsp:spPr>
        <a:xfrm>
          <a:off x="3391281" y="710793"/>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kern="1200" dirty="0"/>
            <a:t>Filtragem e realce de imagens</a:t>
          </a:r>
        </a:p>
      </dsp:txBody>
      <dsp:txXfrm>
        <a:off x="3391281" y="710793"/>
        <a:ext cx="12382119" cy="646176"/>
      </dsp:txXfrm>
    </dsp:sp>
    <dsp:sp modelId="{72604575-6BD3-4476-A7C4-B1E36119B7B2}">
      <dsp:nvSpPr>
        <dsp:cNvPr id="0" name=""/>
        <dsp:cNvSpPr/>
      </dsp:nvSpPr>
      <dsp:spPr>
        <a:xfrm>
          <a:off x="3154680" y="1356969"/>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87F7E-0FD1-4E6A-952C-339F45E98510}">
      <dsp:nvSpPr>
        <dsp:cNvPr id="0" name=""/>
        <dsp:cNvSpPr/>
      </dsp:nvSpPr>
      <dsp:spPr>
        <a:xfrm>
          <a:off x="3391281" y="1389278"/>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kern="1200" dirty="0"/>
            <a:t>Restauração de imagens</a:t>
          </a:r>
        </a:p>
      </dsp:txBody>
      <dsp:txXfrm>
        <a:off x="3391281" y="1389278"/>
        <a:ext cx="12382119" cy="646176"/>
      </dsp:txXfrm>
    </dsp:sp>
    <dsp:sp modelId="{53773805-09ED-4ED6-9EE0-495A69B9FDAE}">
      <dsp:nvSpPr>
        <dsp:cNvPr id="0" name=""/>
        <dsp:cNvSpPr/>
      </dsp:nvSpPr>
      <dsp:spPr>
        <a:xfrm>
          <a:off x="3154680" y="2035454"/>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EFACBF-A0B2-44B1-8D1F-2D9E1987C8E2}">
      <dsp:nvSpPr>
        <dsp:cNvPr id="0" name=""/>
        <dsp:cNvSpPr/>
      </dsp:nvSpPr>
      <dsp:spPr>
        <a:xfrm>
          <a:off x="3391281" y="2067763"/>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kern="1200" dirty="0"/>
            <a:t>Processamento de imagens coloridas</a:t>
          </a:r>
        </a:p>
      </dsp:txBody>
      <dsp:txXfrm>
        <a:off x="3391281" y="2067763"/>
        <a:ext cx="12382119" cy="646176"/>
      </dsp:txXfrm>
    </dsp:sp>
    <dsp:sp modelId="{11E946E7-6DF6-4F46-A06C-2C01FE9B908C}">
      <dsp:nvSpPr>
        <dsp:cNvPr id="0" name=""/>
        <dsp:cNvSpPr/>
      </dsp:nvSpPr>
      <dsp:spPr>
        <a:xfrm>
          <a:off x="3154680" y="2713939"/>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8C8B77-57C6-40B8-B0B9-7F4B30F8EEEE}">
      <dsp:nvSpPr>
        <dsp:cNvPr id="0" name=""/>
        <dsp:cNvSpPr/>
      </dsp:nvSpPr>
      <dsp:spPr>
        <a:xfrm>
          <a:off x="3391281" y="2746248"/>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i="1" kern="1200" dirty="0" err="1"/>
            <a:t>Wavelets</a:t>
          </a:r>
          <a:r>
            <a:rPr lang="pt-BR" sz="2900" kern="1200" dirty="0"/>
            <a:t> e processamento </a:t>
          </a:r>
          <a:r>
            <a:rPr lang="pt-BR" sz="2900" kern="1200" dirty="0" err="1"/>
            <a:t>multirresolução</a:t>
          </a:r>
          <a:endParaRPr lang="pt-BR" sz="2900" kern="1200" dirty="0"/>
        </a:p>
      </dsp:txBody>
      <dsp:txXfrm>
        <a:off x="3391281" y="2746248"/>
        <a:ext cx="12382119" cy="646176"/>
      </dsp:txXfrm>
    </dsp:sp>
    <dsp:sp modelId="{27D41B2F-FFEE-4348-A332-E90708A45708}">
      <dsp:nvSpPr>
        <dsp:cNvPr id="0" name=""/>
        <dsp:cNvSpPr/>
      </dsp:nvSpPr>
      <dsp:spPr>
        <a:xfrm>
          <a:off x="3154680" y="3392424"/>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84C77-9ABE-494C-A2FC-B757C5BC70A5}">
      <dsp:nvSpPr>
        <dsp:cNvPr id="0" name=""/>
        <dsp:cNvSpPr/>
      </dsp:nvSpPr>
      <dsp:spPr>
        <a:xfrm>
          <a:off x="3391281" y="3424732"/>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kern="1200" dirty="0"/>
            <a:t>Compressão</a:t>
          </a:r>
        </a:p>
      </dsp:txBody>
      <dsp:txXfrm>
        <a:off x="3391281" y="3424732"/>
        <a:ext cx="12382119" cy="646176"/>
      </dsp:txXfrm>
    </dsp:sp>
    <dsp:sp modelId="{A40489BE-38AD-40BD-BAA0-91320CF201B1}">
      <dsp:nvSpPr>
        <dsp:cNvPr id="0" name=""/>
        <dsp:cNvSpPr/>
      </dsp:nvSpPr>
      <dsp:spPr>
        <a:xfrm>
          <a:off x="3154680" y="4070908"/>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36567-1FDD-40C5-819A-40CA6A48361F}">
      <dsp:nvSpPr>
        <dsp:cNvPr id="0" name=""/>
        <dsp:cNvSpPr/>
      </dsp:nvSpPr>
      <dsp:spPr>
        <a:xfrm>
          <a:off x="3391281" y="4103217"/>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kern="1200" dirty="0"/>
            <a:t>Processamento morfológico</a:t>
          </a:r>
        </a:p>
      </dsp:txBody>
      <dsp:txXfrm>
        <a:off x="3391281" y="4103217"/>
        <a:ext cx="12382119" cy="646176"/>
      </dsp:txXfrm>
    </dsp:sp>
    <dsp:sp modelId="{733E156B-B583-45C8-AE99-506B67DF9228}">
      <dsp:nvSpPr>
        <dsp:cNvPr id="0" name=""/>
        <dsp:cNvSpPr/>
      </dsp:nvSpPr>
      <dsp:spPr>
        <a:xfrm>
          <a:off x="3154680" y="4749393"/>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6A0B94-D7CE-4B5F-9028-961C641E5A75}">
      <dsp:nvSpPr>
        <dsp:cNvPr id="0" name=""/>
        <dsp:cNvSpPr/>
      </dsp:nvSpPr>
      <dsp:spPr>
        <a:xfrm>
          <a:off x="3391281" y="4781702"/>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kern="1200"/>
            <a:t>Segmentação</a:t>
          </a:r>
          <a:endParaRPr lang="pt-BR" sz="2900" kern="1200" dirty="0"/>
        </a:p>
      </dsp:txBody>
      <dsp:txXfrm>
        <a:off x="3391281" y="4781702"/>
        <a:ext cx="12382119" cy="646176"/>
      </dsp:txXfrm>
    </dsp:sp>
    <dsp:sp modelId="{A1C370CE-1151-4595-9ECA-D05810265443}">
      <dsp:nvSpPr>
        <dsp:cNvPr id="0" name=""/>
        <dsp:cNvSpPr/>
      </dsp:nvSpPr>
      <dsp:spPr>
        <a:xfrm>
          <a:off x="3154680" y="5427878"/>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BF9445-F64D-4C96-A9A2-C4FA80D8DC32}">
      <dsp:nvSpPr>
        <dsp:cNvPr id="0" name=""/>
        <dsp:cNvSpPr/>
      </dsp:nvSpPr>
      <dsp:spPr>
        <a:xfrm>
          <a:off x="3391281" y="5460187"/>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kern="1200" dirty="0"/>
            <a:t>Representação e descrição</a:t>
          </a:r>
        </a:p>
      </dsp:txBody>
      <dsp:txXfrm>
        <a:off x="3391281" y="5460187"/>
        <a:ext cx="12382119" cy="646176"/>
      </dsp:txXfrm>
    </dsp:sp>
    <dsp:sp modelId="{AD9B8874-128C-4A14-9500-0F303A1AA438}">
      <dsp:nvSpPr>
        <dsp:cNvPr id="0" name=""/>
        <dsp:cNvSpPr/>
      </dsp:nvSpPr>
      <dsp:spPr>
        <a:xfrm>
          <a:off x="3154680" y="6106363"/>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3015B7-AE9B-4394-9482-E63CDC9CCAAF}">
      <dsp:nvSpPr>
        <dsp:cNvPr id="0" name=""/>
        <dsp:cNvSpPr/>
      </dsp:nvSpPr>
      <dsp:spPr>
        <a:xfrm>
          <a:off x="3391281" y="6138672"/>
          <a:ext cx="12382119" cy="6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pt-BR" sz="2900" kern="1200" dirty="0"/>
            <a:t>Reconhecimento de objetos</a:t>
          </a:r>
        </a:p>
      </dsp:txBody>
      <dsp:txXfrm>
        <a:off x="3391281" y="6138672"/>
        <a:ext cx="12382119" cy="646176"/>
      </dsp:txXfrm>
    </dsp:sp>
    <dsp:sp modelId="{1A151274-B53E-4F88-9017-47855E5B7A41}">
      <dsp:nvSpPr>
        <dsp:cNvPr id="0" name=""/>
        <dsp:cNvSpPr/>
      </dsp:nvSpPr>
      <dsp:spPr>
        <a:xfrm>
          <a:off x="3154680" y="6784848"/>
          <a:ext cx="126187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C61C0-5697-4F20-862B-FF6EDC6C3E17}">
      <dsp:nvSpPr>
        <dsp:cNvPr id="0" name=""/>
        <dsp:cNvSpPr/>
      </dsp:nvSpPr>
      <dsp:spPr>
        <a:xfrm>
          <a:off x="77" y="60435"/>
          <a:ext cx="7370675"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pt-BR" sz="2900" kern="1200" dirty="0"/>
            <a:t>Transformação de intensidade</a:t>
          </a:r>
        </a:p>
      </dsp:txBody>
      <dsp:txXfrm>
        <a:off x="77" y="60435"/>
        <a:ext cx="7370675" cy="835200"/>
      </dsp:txXfrm>
    </dsp:sp>
    <dsp:sp modelId="{887662C7-FAB3-4412-8B76-F8B8CF82FE74}">
      <dsp:nvSpPr>
        <dsp:cNvPr id="0" name=""/>
        <dsp:cNvSpPr/>
      </dsp:nvSpPr>
      <dsp:spPr>
        <a:xfrm>
          <a:off x="77" y="895635"/>
          <a:ext cx="7370675" cy="41792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pt-BR" sz="2900" kern="1200" dirty="0"/>
            <a:t>Identidade</a:t>
          </a:r>
        </a:p>
        <a:p>
          <a:pPr marL="285750" lvl="1" indent="-285750" algn="l" defTabSz="1289050">
            <a:lnSpc>
              <a:spcPct val="90000"/>
            </a:lnSpc>
            <a:spcBef>
              <a:spcPct val="0"/>
            </a:spcBef>
            <a:spcAft>
              <a:spcPct val="15000"/>
            </a:spcAft>
            <a:buChar char="•"/>
          </a:pPr>
          <a:r>
            <a:rPr lang="pt-BR" sz="2900" kern="1200" dirty="0"/>
            <a:t>Negativo</a:t>
          </a:r>
        </a:p>
        <a:p>
          <a:pPr marL="285750" lvl="1" indent="-285750" algn="l" defTabSz="1289050">
            <a:lnSpc>
              <a:spcPct val="90000"/>
            </a:lnSpc>
            <a:spcBef>
              <a:spcPct val="0"/>
            </a:spcBef>
            <a:spcAft>
              <a:spcPct val="15000"/>
            </a:spcAft>
            <a:buChar char="•"/>
          </a:pPr>
          <a:r>
            <a:rPr lang="pt-BR" sz="2900" kern="1200" dirty="0"/>
            <a:t>Logarítmica</a:t>
          </a:r>
        </a:p>
        <a:p>
          <a:pPr marL="285750" lvl="1" indent="-285750" algn="l" defTabSz="1289050">
            <a:lnSpc>
              <a:spcPct val="90000"/>
            </a:lnSpc>
            <a:spcBef>
              <a:spcPct val="0"/>
            </a:spcBef>
            <a:spcAft>
              <a:spcPct val="15000"/>
            </a:spcAft>
            <a:buChar char="•"/>
          </a:pPr>
          <a:r>
            <a:rPr lang="pt-BR" sz="2900" kern="1200" dirty="0"/>
            <a:t>Potência (Gama </a:t>
          </a:r>
          <a:r>
            <a:rPr lang="el-GR" sz="2900" kern="1200" dirty="0">
              <a:latin typeface="Times New Roman" panose="02020603050405020304" pitchFamily="18" charset="0"/>
              <a:cs typeface="Times New Roman" panose="02020603050405020304" pitchFamily="18" charset="0"/>
            </a:rPr>
            <a:t>γ</a:t>
          </a:r>
          <a:r>
            <a:rPr lang="pt-BR" sz="2900" kern="1200" dirty="0"/>
            <a:t>)</a:t>
          </a:r>
        </a:p>
        <a:p>
          <a:pPr marL="285750" lvl="1" indent="-285750" algn="l" defTabSz="1289050">
            <a:lnSpc>
              <a:spcPct val="90000"/>
            </a:lnSpc>
            <a:spcBef>
              <a:spcPct val="0"/>
            </a:spcBef>
            <a:spcAft>
              <a:spcPct val="15000"/>
            </a:spcAft>
            <a:buChar char="•"/>
          </a:pPr>
          <a:r>
            <a:rPr lang="pt-BR" sz="2900" kern="1200" dirty="0"/>
            <a:t>Partes</a:t>
          </a:r>
        </a:p>
        <a:p>
          <a:pPr marL="285750" lvl="1" indent="-285750" algn="l" defTabSz="1289050">
            <a:lnSpc>
              <a:spcPct val="90000"/>
            </a:lnSpc>
            <a:spcBef>
              <a:spcPct val="0"/>
            </a:spcBef>
            <a:spcAft>
              <a:spcPct val="15000"/>
            </a:spcAft>
            <a:buChar char="•"/>
          </a:pPr>
          <a:r>
            <a:rPr lang="pt-BR" sz="2900" kern="1200" dirty="0"/>
            <a:t>Histograma</a:t>
          </a:r>
        </a:p>
      </dsp:txBody>
      <dsp:txXfrm>
        <a:off x="77" y="895635"/>
        <a:ext cx="7370675" cy="4179262"/>
      </dsp:txXfrm>
    </dsp:sp>
    <dsp:sp modelId="{0EC85210-BC8D-4FA6-9FFB-E8A93B547FD4}">
      <dsp:nvSpPr>
        <dsp:cNvPr id="0" name=""/>
        <dsp:cNvSpPr/>
      </dsp:nvSpPr>
      <dsp:spPr>
        <a:xfrm>
          <a:off x="8402647" y="60435"/>
          <a:ext cx="7370675"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pt-BR" sz="2900" kern="1200" dirty="0"/>
            <a:t>Filtragem espacial</a:t>
          </a:r>
        </a:p>
      </dsp:txBody>
      <dsp:txXfrm>
        <a:off x="8402647" y="60435"/>
        <a:ext cx="7370675" cy="835200"/>
      </dsp:txXfrm>
    </dsp:sp>
    <dsp:sp modelId="{692B1765-4A88-4DCE-B425-0F5A312E229C}">
      <dsp:nvSpPr>
        <dsp:cNvPr id="0" name=""/>
        <dsp:cNvSpPr/>
      </dsp:nvSpPr>
      <dsp:spPr>
        <a:xfrm>
          <a:off x="8402647" y="895635"/>
          <a:ext cx="7370675" cy="41792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pt-BR" sz="2900" kern="1200" dirty="0"/>
            <a:t>Fundamentos</a:t>
          </a:r>
        </a:p>
        <a:p>
          <a:pPr marL="285750" lvl="1" indent="-285750" algn="l" defTabSz="1289050">
            <a:lnSpc>
              <a:spcPct val="90000"/>
            </a:lnSpc>
            <a:spcBef>
              <a:spcPct val="0"/>
            </a:spcBef>
            <a:spcAft>
              <a:spcPct val="15000"/>
            </a:spcAft>
            <a:buChar char="•"/>
          </a:pPr>
          <a:r>
            <a:rPr lang="pt-BR" sz="2900" kern="1200" dirty="0"/>
            <a:t>Convolução e correlação espacial</a:t>
          </a:r>
        </a:p>
        <a:p>
          <a:pPr marL="285750" lvl="1" indent="-285750" algn="l" defTabSz="1289050">
            <a:lnSpc>
              <a:spcPct val="90000"/>
            </a:lnSpc>
            <a:spcBef>
              <a:spcPct val="0"/>
            </a:spcBef>
            <a:spcAft>
              <a:spcPct val="15000"/>
            </a:spcAft>
            <a:buChar char="•"/>
          </a:pPr>
          <a:r>
            <a:rPr lang="pt-BR" sz="2900" kern="1200" dirty="0"/>
            <a:t>Representação vetorial da filtragem linear</a:t>
          </a:r>
        </a:p>
        <a:p>
          <a:pPr marL="285750" lvl="1" indent="-285750" algn="l" defTabSz="1289050">
            <a:lnSpc>
              <a:spcPct val="90000"/>
            </a:lnSpc>
            <a:spcBef>
              <a:spcPct val="0"/>
            </a:spcBef>
            <a:spcAft>
              <a:spcPct val="15000"/>
            </a:spcAft>
            <a:buChar char="•"/>
          </a:pPr>
          <a:r>
            <a:rPr lang="pt-BR" sz="2900" kern="1200" dirty="0"/>
            <a:t>Geração de máscaras de filtragem</a:t>
          </a:r>
        </a:p>
        <a:p>
          <a:pPr marL="285750" lvl="1" indent="-285750" algn="l" defTabSz="1289050">
            <a:lnSpc>
              <a:spcPct val="90000"/>
            </a:lnSpc>
            <a:spcBef>
              <a:spcPct val="0"/>
            </a:spcBef>
            <a:spcAft>
              <a:spcPct val="15000"/>
            </a:spcAft>
            <a:buChar char="•"/>
          </a:pPr>
          <a:r>
            <a:rPr lang="pt-BR" sz="2900" kern="1200" dirty="0"/>
            <a:t>Filtros espaciais de suavização</a:t>
          </a:r>
        </a:p>
        <a:p>
          <a:pPr marL="285750" lvl="1" indent="-285750" algn="l" defTabSz="1289050">
            <a:lnSpc>
              <a:spcPct val="90000"/>
            </a:lnSpc>
            <a:spcBef>
              <a:spcPct val="0"/>
            </a:spcBef>
            <a:spcAft>
              <a:spcPct val="15000"/>
            </a:spcAft>
            <a:buChar char="•"/>
          </a:pPr>
          <a:r>
            <a:rPr lang="pt-BR" sz="2900" kern="1200" dirty="0"/>
            <a:t>Filtros espaciais de aguçamento</a:t>
          </a:r>
        </a:p>
        <a:p>
          <a:pPr marL="285750" lvl="1" indent="-285750" algn="l" defTabSz="1289050">
            <a:lnSpc>
              <a:spcPct val="90000"/>
            </a:lnSpc>
            <a:spcBef>
              <a:spcPct val="0"/>
            </a:spcBef>
            <a:spcAft>
              <a:spcPct val="15000"/>
            </a:spcAft>
            <a:buChar char="•"/>
          </a:pPr>
          <a:r>
            <a:rPr lang="pt-BR" sz="2900" kern="1200" dirty="0"/>
            <a:t>Combinação de métodos de realce espacial</a:t>
          </a:r>
        </a:p>
        <a:p>
          <a:pPr marL="285750" lvl="1" indent="-285750" algn="l" defTabSz="1289050">
            <a:lnSpc>
              <a:spcPct val="90000"/>
            </a:lnSpc>
            <a:spcBef>
              <a:spcPct val="0"/>
            </a:spcBef>
            <a:spcAft>
              <a:spcPct val="15000"/>
            </a:spcAft>
            <a:buChar char="•"/>
          </a:pPr>
          <a:r>
            <a:rPr lang="pt-BR" sz="2900" kern="1200" dirty="0"/>
            <a:t>Técnicas </a:t>
          </a:r>
          <a:r>
            <a:rPr lang="pt-BR" sz="2900" kern="1200" dirty="0" err="1"/>
            <a:t>Fuzzy</a:t>
          </a:r>
          <a:endParaRPr lang="pt-BR" sz="2900" kern="1200" dirty="0"/>
        </a:p>
      </dsp:txBody>
      <dsp:txXfrm>
        <a:off x="8402647" y="895635"/>
        <a:ext cx="7370675" cy="417926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6C404-EE60-4CC1-A099-1A404BB06667}" type="datetimeFigureOut">
              <a:rPr lang="pt-BR" smtClean="0"/>
              <a:t>07/02/2019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57CEC-A90B-46B5-B413-E77C6368A9B9}" type="slidenum">
              <a:rPr lang="pt-BR" smtClean="0"/>
              <a:t>‹nº›</a:t>
            </a:fld>
            <a:endParaRPr lang="pt-BR"/>
          </a:p>
        </p:txBody>
      </p:sp>
    </p:spTree>
    <p:extLst>
      <p:ext uri="{BB962C8B-B14F-4D97-AF65-F5344CB8AC3E}">
        <p14:creationId xmlns:p14="http://schemas.microsoft.com/office/powerpoint/2010/main" val="254692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C330F-52BC-4E4E-8F3E-22038543CE8D}"/>
              </a:ext>
            </a:extLst>
          </p:cNvPr>
          <p:cNvSpPr>
            <a:spLocks noGrp="1"/>
          </p:cNvSpPr>
          <p:nvPr>
            <p:ph type="ctrTitle"/>
          </p:nvPr>
        </p:nvSpPr>
        <p:spPr>
          <a:xfrm>
            <a:off x="2286000" y="1683545"/>
            <a:ext cx="13716000" cy="3581400"/>
          </a:xfrm>
        </p:spPr>
        <p:txBody>
          <a:bodyPr anchor="b"/>
          <a:lstStyle>
            <a:lvl1pPr algn="ctr">
              <a:defRPr sz="9000"/>
            </a:lvl1pPr>
          </a:lstStyle>
          <a:p>
            <a:r>
              <a:rPr lang="pt-BR"/>
              <a:t>Clique para editar o título Mestre</a:t>
            </a:r>
          </a:p>
        </p:txBody>
      </p:sp>
      <p:sp>
        <p:nvSpPr>
          <p:cNvPr id="3" name="Subtítulo 2">
            <a:extLst>
              <a:ext uri="{FF2B5EF4-FFF2-40B4-BE49-F238E27FC236}">
                <a16:creationId xmlns:a16="http://schemas.microsoft.com/office/drawing/2014/main" id="{BC64B623-1D2A-4E26-93B6-0527D232CAB3}"/>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pt-BR"/>
              <a:t>Clique para editar o estilo do subtítulo Mestre</a:t>
            </a:r>
          </a:p>
        </p:txBody>
      </p:sp>
      <p:sp>
        <p:nvSpPr>
          <p:cNvPr id="7" name="Espaço Reservado para Data 3">
            <a:extLst>
              <a:ext uri="{FF2B5EF4-FFF2-40B4-BE49-F238E27FC236}">
                <a16:creationId xmlns:a16="http://schemas.microsoft.com/office/drawing/2014/main" id="{49C7E921-3D78-4D6F-991D-9A7A87BA66C0}"/>
              </a:ext>
            </a:extLst>
          </p:cNvPr>
          <p:cNvSpPr>
            <a:spLocks noGrp="1"/>
          </p:cNvSpPr>
          <p:nvPr>
            <p:ph type="dt" sz="half" idx="2"/>
          </p:nvPr>
        </p:nvSpPr>
        <p:spPr>
          <a:xfrm>
            <a:off x="1257300" y="9739312"/>
            <a:ext cx="1984664" cy="342902"/>
          </a:xfrm>
          <a:prstGeom prst="rect">
            <a:avLst/>
          </a:prstGeom>
        </p:spPr>
        <p:txBody>
          <a:bodyPr anchor="b"/>
          <a:lstStyle/>
          <a:p>
            <a:fld id="{544C0142-359F-4AF5-82AE-9EAB75DA2680}" type="datetime1">
              <a:rPr lang="pt-BR" smtClean="0"/>
              <a:t>07/02/2019</a:t>
            </a:fld>
            <a:endParaRPr lang="pt-BR" dirty="0"/>
          </a:p>
        </p:txBody>
      </p:sp>
      <p:sp>
        <p:nvSpPr>
          <p:cNvPr id="8" name="Espaço Reservado para Rodapé 4">
            <a:extLst>
              <a:ext uri="{FF2B5EF4-FFF2-40B4-BE49-F238E27FC236}">
                <a16:creationId xmlns:a16="http://schemas.microsoft.com/office/drawing/2014/main" id="{7855FF3A-CBAE-4077-975E-38E29363C5D4}"/>
              </a:ext>
            </a:extLst>
          </p:cNvPr>
          <p:cNvSpPr>
            <a:spLocks noGrp="1"/>
          </p:cNvSpPr>
          <p:nvPr>
            <p:ph type="ftr" sz="quarter" idx="3"/>
          </p:nvPr>
        </p:nvSpPr>
        <p:spPr>
          <a:xfrm>
            <a:off x="3574473" y="9739312"/>
            <a:ext cx="11139054" cy="342902"/>
          </a:xfrm>
          <a:prstGeom prst="rect">
            <a:avLst/>
          </a:prstGeom>
        </p:spPr>
        <p:txBody>
          <a:bodyPr anchor="b"/>
          <a:lstStyle/>
          <a:p>
            <a:r>
              <a:rPr lang="pt-BR" dirty="0"/>
              <a:t>Prof. Esp. Giuliano </a:t>
            </a:r>
            <a:r>
              <a:rPr lang="pt-BR" dirty="0" err="1"/>
              <a:t>Robledo</a:t>
            </a:r>
            <a:r>
              <a:rPr lang="pt-BR" dirty="0"/>
              <a:t> </a:t>
            </a:r>
            <a:r>
              <a:rPr lang="pt-BR" dirty="0" err="1"/>
              <a:t>Zucoloto</a:t>
            </a:r>
            <a:r>
              <a:rPr lang="pt-BR" dirty="0"/>
              <a:t> Moreira</a:t>
            </a:r>
          </a:p>
        </p:txBody>
      </p:sp>
      <p:sp>
        <p:nvSpPr>
          <p:cNvPr id="9" name="Espaço Reservado para Número de Slide 5">
            <a:extLst>
              <a:ext uri="{FF2B5EF4-FFF2-40B4-BE49-F238E27FC236}">
                <a16:creationId xmlns:a16="http://schemas.microsoft.com/office/drawing/2014/main" id="{AB687783-5B86-409E-9C14-E497FE84DA3D}"/>
              </a:ext>
            </a:extLst>
          </p:cNvPr>
          <p:cNvSpPr>
            <a:spLocks noGrp="1"/>
          </p:cNvSpPr>
          <p:nvPr>
            <p:ph type="sldNum" sz="quarter" idx="4"/>
          </p:nvPr>
        </p:nvSpPr>
        <p:spPr>
          <a:xfrm>
            <a:off x="15046036" y="9739312"/>
            <a:ext cx="1984664" cy="342902"/>
          </a:xfrm>
          <a:prstGeom prst="rect">
            <a:avLst/>
          </a:prstGeom>
        </p:spPr>
        <p:txBody>
          <a:bodyPr anchor="b"/>
          <a:lstStyle/>
          <a:p>
            <a:fld id="{04A78EB3-769F-4FED-868E-87308CA05BF1}" type="slidenum">
              <a:rPr lang="pt-BR" smtClean="0"/>
              <a:t>‹nº›</a:t>
            </a:fld>
            <a:endParaRPr lang="pt-BR"/>
          </a:p>
        </p:txBody>
      </p:sp>
    </p:spTree>
    <p:extLst>
      <p:ext uri="{BB962C8B-B14F-4D97-AF65-F5344CB8AC3E}">
        <p14:creationId xmlns:p14="http://schemas.microsoft.com/office/powerpoint/2010/main" val="1761425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A8ED4-0E43-46D3-81EB-3D17D1AC8E5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29F5EE27-7487-48B5-A20A-13DD5CA22908}"/>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119911F-DB04-4AAA-AFF5-4F16B530626D}"/>
              </a:ext>
            </a:extLst>
          </p:cNvPr>
          <p:cNvSpPr>
            <a:spLocks noGrp="1"/>
          </p:cNvSpPr>
          <p:nvPr>
            <p:ph type="dt" sz="half" idx="10"/>
          </p:nvPr>
        </p:nvSpPr>
        <p:spPr>
          <a:xfrm>
            <a:off x="1257300" y="9534526"/>
            <a:ext cx="4114800" cy="547688"/>
          </a:xfrm>
          <a:prstGeom prst="rect">
            <a:avLst/>
          </a:prstGeom>
        </p:spPr>
        <p:txBody>
          <a:bodyPr/>
          <a:lstStyle/>
          <a:p>
            <a:fld id="{0F46A4BB-38DF-4BA4-8D69-7AA5C11868A6}" type="datetime1">
              <a:rPr lang="pt-BR" smtClean="0"/>
              <a:t>07/02/2019</a:t>
            </a:fld>
            <a:endParaRPr lang="pt-BR"/>
          </a:p>
        </p:txBody>
      </p:sp>
      <p:sp>
        <p:nvSpPr>
          <p:cNvPr id="5" name="Espaço Reservado para Rodapé 4">
            <a:extLst>
              <a:ext uri="{FF2B5EF4-FFF2-40B4-BE49-F238E27FC236}">
                <a16:creationId xmlns:a16="http://schemas.microsoft.com/office/drawing/2014/main" id="{8881CE50-41C3-4412-9872-645518E05EF1}"/>
              </a:ext>
            </a:extLst>
          </p:cNvPr>
          <p:cNvSpPr>
            <a:spLocks noGrp="1"/>
          </p:cNvSpPr>
          <p:nvPr>
            <p:ph type="ftr" sz="quarter" idx="11"/>
          </p:nvPr>
        </p:nvSpPr>
        <p:spPr>
          <a:xfrm>
            <a:off x="6057900" y="9534526"/>
            <a:ext cx="6172200" cy="547688"/>
          </a:xfrm>
          <a:prstGeom prst="rect">
            <a:avLst/>
          </a:prstGeom>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EDF79FAE-2A30-45A8-96C0-704CB1E6640D}"/>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986470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659DEAE-AF8A-47FE-8650-B1FC9E1FA023}"/>
              </a:ext>
            </a:extLst>
          </p:cNvPr>
          <p:cNvSpPr>
            <a:spLocks noGrp="1"/>
          </p:cNvSpPr>
          <p:nvPr>
            <p:ph type="title" orient="vert"/>
          </p:nvPr>
        </p:nvSpPr>
        <p:spPr>
          <a:xfrm>
            <a:off x="13087350" y="547688"/>
            <a:ext cx="3943350" cy="8717757"/>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B04BD6E-B6AE-4697-8B9A-812189A3479D}"/>
              </a:ext>
            </a:extLst>
          </p:cNvPr>
          <p:cNvSpPr>
            <a:spLocks noGrp="1"/>
          </p:cNvSpPr>
          <p:nvPr>
            <p:ph type="body" orient="vert" idx="1"/>
          </p:nvPr>
        </p:nvSpPr>
        <p:spPr>
          <a:xfrm>
            <a:off x="1257300" y="547688"/>
            <a:ext cx="11601450" cy="8717757"/>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6AF4AE4-A22C-48E4-ABDE-E5810294F906}"/>
              </a:ext>
            </a:extLst>
          </p:cNvPr>
          <p:cNvSpPr>
            <a:spLocks noGrp="1"/>
          </p:cNvSpPr>
          <p:nvPr>
            <p:ph type="dt" sz="half" idx="10"/>
          </p:nvPr>
        </p:nvSpPr>
        <p:spPr>
          <a:xfrm>
            <a:off x="1257300" y="9534526"/>
            <a:ext cx="4114800" cy="547688"/>
          </a:xfrm>
          <a:prstGeom prst="rect">
            <a:avLst/>
          </a:prstGeom>
        </p:spPr>
        <p:txBody>
          <a:bodyPr/>
          <a:lstStyle/>
          <a:p>
            <a:fld id="{5382904D-17CC-46DE-933D-17E0CBBC9F19}" type="datetime1">
              <a:rPr lang="pt-BR" smtClean="0"/>
              <a:t>07/02/2019</a:t>
            </a:fld>
            <a:endParaRPr lang="pt-BR"/>
          </a:p>
        </p:txBody>
      </p:sp>
      <p:sp>
        <p:nvSpPr>
          <p:cNvPr id="5" name="Espaço Reservado para Rodapé 4">
            <a:extLst>
              <a:ext uri="{FF2B5EF4-FFF2-40B4-BE49-F238E27FC236}">
                <a16:creationId xmlns:a16="http://schemas.microsoft.com/office/drawing/2014/main" id="{0DC241D9-3907-402D-B36E-57464109C7B9}"/>
              </a:ext>
            </a:extLst>
          </p:cNvPr>
          <p:cNvSpPr>
            <a:spLocks noGrp="1"/>
          </p:cNvSpPr>
          <p:nvPr>
            <p:ph type="ftr" sz="quarter" idx="11"/>
          </p:nvPr>
        </p:nvSpPr>
        <p:spPr>
          <a:xfrm>
            <a:off x="6057900" y="9534526"/>
            <a:ext cx="6172200" cy="547688"/>
          </a:xfrm>
          <a:prstGeom prst="rect">
            <a:avLst/>
          </a:prstGeom>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B56C5C3F-A3B1-4405-B25A-D9DD5808C3E8}"/>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48274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8F7A8F-A005-4767-AFA0-9A086DFC564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2F6D2D7-7126-41EB-88E2-D1CEF0D9A1BA}"/>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6E0FA15-F0C8-43F4-97BC-C925780A719C}"/>
              </a:ext>
            </a:extLst>
          </p:cNvPr>
          <p:cNvSpPr>
            <a:spLocks noGrp="1"/>
          </p:cNvSpPr>
          <p:nvPr>
            <p:ph type="dt" sz="half" idx="10"/>
          </p:nvPr>
        </p:nvSpPr>
        <p:spPr>
          <a:xfrm>
            <a:off x="1257300" y="9534526"/>
            <a:ext cx="4114800" cy="547688"/>
          </a:xfrm>
          <a:prstGeom prst="rect">
            <a:avLst/>
          </a:prstGeom>
        </p:spPr>
        <p:txBody>
          <a:bodyPr/>
          <a:lstStyle/>
          <a:p>
            <a:fld id="{5060C101-70D5-47E9-BEEF-26D6D12B4206}" type="datetime1">
              <a:rPr lang="pt-BR" smtClean="0"/>
              <a:t>07/02/2019</a:t>
            </a:fld>
            <a:endParaRPr lang="pt-BR"/>
          </a:p>
        </p:txBody>
      </p:sp>
      <p:sp>
        <p:nvSpPr>
          <p:cNvPr id="5" name="Espaço Reservado para Rodapé 4">
            <a:extLst>
              <a:ext uri="{FF2B5EF4-FFF2-40B4-BE49-F238E27FC236}">
                <a16:creationId xmlns:a16="http://schemas.microsoft.com/office/drawing/2014/main" id="{8842D4EE-D477-4595-876A-926C273A9C18}"/>
              </a:ext>
            </a:extLst>
          </p:cNvPr>
          <p:cNvSpPr>
            <a:spLocks noGrp="1"/>
          </p:cNvSpPr>
          <p:nvPr>
            <p:ph type="ftr" sz="quarter" idx="11"/>
          </p:nvPr>
        </p:nvSpPr>
        <p:spPr>
          <a:xfrm>
            <a:off x="6057900" y="9534526"/>
            <a:ext cx="6172200" cy="547688"/>
          </a:xfrm>
          <a:prstGeom prst="rect">
            <a:avLst/>
          </a:prstGeom>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9325124D-54DF-40ED-A4AE-A5D950D086F8}"/>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3082462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5BB771-7933-4950-A25B-50AF1EC73E3C}"/>
              </a:ext>
            </a:extLst>
          </p:cNvPr>
          <p:cNvSpPr>
            <a:spLocks noGrp="1"/>
          </p:cNvSpPr>
          <p:nvPr>
            <p:ph type="title"/>
          </p:nvPr>
        </p:nvSpPr>
        <p:spPr>
          <a:xfrm>
            <a:off x="1247775" y="2564608"/>
            <a:ext cx="15773400" cy="4279106"/>
          </a:xfrm>
        </p:spPr>
        <p:txBody>
          <a:bodyPr anchor="b"/>
          <a:lstStyle>
            <a:lvl1pPr>
              <a:defRPr sz="9000"/>
            </a:lvl1pPr>
          </a:lstStyle>
          <a:p>
            <a:r>
              <a:rPr lang="pt-BR"/>
              <a:t>Clique para editar o título Mestre</a:t>
            </a:r>
          </a:p>
        </p:txBody>
      </p:sp>
      <p:sp>
        <p:nvSpPr>
          <p:cNvPr id="3" name="Espaço Reservado para Texto 2">
            <a:extLst>
              <a:ext uri="{FF2B5EF4-FFF2-40B4-BE49-F238E27FC236}">
                <a16:creationId xmlns:a16="http://schemas.microsoft.com/office/drawing/2014/main" id="{69F1D17E-7EFC-4191-A15A-45F4BC1FCF3F}"/>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831D2B8-678E-4C58-8362-6E0A875D8310}"/>
              </a:ext>
            </a:extLst>
          </p:cNvPr>
          <p:cNvSpPr>
            <a:spLocks noGrp="1"/>
          </p:cNvSpPr>
          <p:nvPr>
            <p:ph type="dt" sz="half" idx="10"/>
          </p:nvPr>
        </p:nvSpPr>
        <p:spPr>
          <a:xfrm>
            <a:off x="1257300" y="9534526"/>
            <a:ext cx="4114800" cy="547688"/>
          </a:xfrm>
          <a:prstGeom prst="rect">
            <a:avLst/>
          </a:prstGeom>
        </p:spPr>
        <p:txBody>
          <a:bodyPr/>
          <a:lstStyle/>
          <a:p>
            <a:fld id="{082B36B8-F394-4719-82C4-B7C97C5677D2}" type="datetime1">
              <a:rPr lang="pt-BR" smtClean="0"/>
              <a:t>07/02/2019</a:t>
            </a:fld>
            <a:endParaRPr lang="pt-BR"/>
          </a:p>
        </p:txBody>
      </p:sp>
      <p:sp>
        <p:nvSpPr>
          <p:cNvPr id="5" name="Espaço Reservado para Rodapé 4">
            <a:extLst>
              <a:ext uri="{FF2B5EF4-FFF2-40B4-BE49-F238E27FC236}">
                <a16:creationId xmlns:a16="http://schemas.microsoft.com/office/drawing/2014/main" id="{3AE4E019-F66B-45FB-84C6-0BCFE2E34A91}"/>
              </a:ext>
            </a:extLst>
          </p:cNvPr>
          <p:cNvSpPr>
            <a:spLocks noGrp="1"/>
          </p:cNvSpPr>
          <p:nvPr>
            <p:ph type="ftr" sz="quarter" idx="11"/>
          </p:nvPr>
        </p:nvSpPr>
        <p:spPr>
          <a:xfrm>
            <a:off x="6057900" y="9534526"/>
            <a:ext cx="6172200" cy="547688"/>
          </a:xfrm>
          <a:prstGeom prst="rect">
            <a:avLst/>
          </a:prstGeom>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5AB03DCC-611C-4CFD-8C09-77951F7595A7}"/>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46258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4DEB4-823F-4FB5-B335-76202BA6E0E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FEAD12C-C1EC-436A-95BB-6B3F74A580C8}"/>
              </a:ext>
            </a:extLst>
          </p:cNvPr>
          <p:cNvSpPr>
            <a:spLocks noGrp="1"/>
          </p:cNvSpPr>
          <p:nvPr>
            <p:ph sz="half" idx="1"/>
          </p:nvPr>
        </p:nvSpPr>
        <p:spPr>
          <a:xfrm>
            <a:off x="1257300" y="2738438"/>
            <a:ext cx="7772400" cy="652700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182B179-B27D-403B-83FE-3F884EDAF17E}"/>
              </a:ext>
            </a:extLst>
          </p:cNvPr>
          <p:cNvSpPr>
            <a:spLocks noGrp="1"/>
          </p:cNvSpPr>
          <p:nvPr>
            <p:ph sz="half" idx="2"/>
          </p:nvPr>
        </p:nvSpPr>
        <p:spPr>
          <a:xfrm>
            <a:off x="9258300" y="2738438"/>
            <a:ext cx="7772400" cy="652700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D98B32B-6B45-4325-BBA3-CC9796A1612E}"/>
              </a:ext>
            </a:extLst>
          </p:cNvPr>
          <p:cNvSpPr>
            <a:spLocks noGrp="1"/>
          </p:cNvSpPr>
          <p:nvPr>
            <p:ph type="dt" sz="half" idx="10"/>
          </p:nvPr>
        </p:nvSpPr>
        <p:spPr>
          <a:xfrm>
            <a:off x="1257300" y="9534526"/>
            <a:ext cx="4114800" cy="547688"/>
          </a:xfrm>
          <a:prstGeom prst="rect">
            <a:avLst/>
          </a:prstGeom>
        </p:spPr>
        <p:txBody>
          <a:bodyPr/>
          <a:lstStyle/>
          <a:p>
            <a:fld id="{BBC092D1-5F94-48BA-96DA-903B41DC4A4B}" type="datetime1">
              <a:rPr lang="pt-BR" smtClean="0"/>
              <a:t>07/02/2019</a:t>
            </a:fld>
            <a:endParaRPr lang="pt-BR"/>
          </a:p>
        </p:txBody>
      </p:sp>
      <p:sp>
        <p:nvSpPr>
          <p:cNvPr id="6" name="Espaço Reservado para Rodapé 5">
            <a:extLst>
              <a:ext uri="{FF2B5EF4-FFF2-40B4-BE49-F238E27FC236}">
                <a16:creationId xmlns:a16="http://schemas.microsoft.com/office/drawing/2014/main" id="{1EC219A7-CDAC-4A9C-8D87-4913C1673E7F}"/>
              </a:ext>
            </a:extLst>
          </p:cNvPr>
          <p:cNvSpPr>
            <a:spLocks noGrp="1"/>
          </p:cNvSpPr>
          <p:nvPr>
            <p:ph type="ftr" sz="quarter" idx="11"/>
          </p:nvPr>
        </p:nvSpPr>
        <p:spPr>
          <a:xfrm>
            <a:off x="6057900" y="9534526"/>
            <a:ext cx="6172200" cy="547688"/>
          </a:xfrm>
          <a:prstGeom prst="rect">
            <a:avLst/>
          </a:prstGeom>
        </p:spPr>
        <p:txBody>
          <a:bodyPr/>
          <a:lstStyle/>
          <a:p>
            <a:r>
              <a:rPr lang="it-IT" dirty="0"/>
              <a:t>Prof. Esp. Giuliano Robledo Zucoloto Moreira</a:t>
            </a:r>
            <a:endParaRPr lang="pt-BR" dirty="0"/>
          </a:p>
        </p:txBody>
      </p:sp>
      <p:sp>
        <p:nvSpPr>
          <p:cNvPr id="7" name="Espaço Reservado para Número de Slide 6">
            <a:extLst>
              <a:ext uri="{FF2B5EF4-FFF2-40B4-BE49-F238E27FC236}">
                <a16:creationId xmlns:a16="http://schemas.microsoft.com/office/drawing/2014/main" id="{4FA5AA60-92BB-4554-A676-D9D7CC96F07F}"/>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735646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A7BAB1-57EE-442D-8170-AD7D5C7D76A9}"/>
              </a:ext>
            </a:extLst>
          </p:cNvPr>
          <p:cNvSpPr>
            <a:spLocks noGrp="1"/>
          </p:cNvSpPr>
          <p:nvPr>
            <p:ph type="title"/>
          </p:nvPr>
        </p:nvSpPr>
        <p:spPr>
          <a:xfrm>
            <a:off x="1259682" y="547688"/>
            <a:ext cx="15773400" cy="1988345"/>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8B6BA61-9616-48C5-AF43-80A70938B8FF}"/>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6C586E82-EA2D-42AF-8626-A60CA6617CEC}"/>
              </a:ext>
            </a:extLst>
          </p:cNvPr>
          <p:cNvSpPr>
            <a:spLocks noGrp="1"/>
          </p:cNvSpPr>
          <p:nvPr>
            <p:ph sz="half" idx="2"/>
          </p:nvPr>
        </p:nvSpPr>
        <p:spPr>
          <a:xfrm>
            <a:off x="1259683" y="3757613"/>
            <a:ext cx="7736681" cy="5526882"/>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C847048E-758F-4F2C-9715-38BB152235D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EA518A82-A6A3-46E6-82EC-5A915B2D5B44}"/>
              </a:ext>
            </a:extLst>
          </p:cNvPr>
          <p:cNvSpPr>
            <a:spLocks noGrp="1"/>
          </p:cNvSpPr>
          <p:nvPr>
            <p:ph sz="quarter" idx="4"/>
          </p:nvPr>
        </p:nvSpPr>
        <p:spPr>
          <a:xfrm>
            <a:off x="9258300" y="3757613"/>
            <a:ext cx="7774782" cy="5526882"/>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89CA5584-4BCE-4B4C-8AA1-55B39C732121}"/>
              </a:ext>
            </a:extLst>
          </p:cNvPr>
          <p:cNvSpPr>
            <a:spLocks noGrp="1"/>
          </p:cNvSpPr>
          <p:nvPr>
            <p:ph type="dt" sz="half" idx="10"/>
          </p:nvPr>
        </p:nvSpPr>
        <p:spPr>
          <a:xfrm>
            <a:off x="1257300" y="9534526"/>
            <a:ext cx="4114800" cy="547688"/>
          </a:xfrm>
          <a:prstGeom prst="rect">
            <a:avLst/>
          </a:prstGeom>
        </p:spPr>
        <p:txBody>
          <a:bodyPr/>
          <a:lstStyle/>
          <a:p>
            <a:fld id="{A62C70C9-BF61-420E-AFB5-58A917914CC1}" type="datetime1">
              <a:rPr lang="pt-BR" smtClean="0"/>
              <a:t>07/02/2019</a:t>
            </a:fld>
            <a:endParaRPr lang="pt-BR"/>
          </a:p>
        </p:txBody>
      </p:sp>
      <p:sp>
        <p:nvSpPr>
          <p:cNvPr id="8" name="Espaço Reservado para Rodapé 7">
            <a:extLst>
              <a:ext uri="{FF2B5EF4-FFF2-40B4-BE49-F238E27FC236}">
                <a16:creationId xmlns:a16="http://schemas.microsoft.com/office/drawing/2014/main" id="{E2CC8E7B-7EE4-43BA-BF43-23820432DAB9}"/>
              </a:ext>
            </a:extLst>
          </p:cNvPr>
          <p:cNvSpPr>
            <a:spLocks noGrp="1"/>
          </p:cNvSpPr>
          <p:nvPr>
            <p:ph type="ftr" sz="quarter" idx="11"/>
          </p:nvPr>
        </p:nvSpPr>
        <p:spPr>
          <a:xfrm>
            <a:off x="6057900" y="9534526"/>
            <a:ext cx="6172200" cy="547688"/>
          </a:xfrm>
          <a:prstGeom prst="rect">
            <a:avLst/>
          </a:prstGeom>
        </p:spPr>
        <p:txBody>
          <a:bodyPr/>
          <a:lstStyle/>
          <a:p>
            <a:r>
              <a:rPr lang="it-IT"/>
              <a:t>Prof. Esp. Giuliano Robledo Zucoloto Moreira</a:t>
            </a:r>
            <a:endParaRPr lang="pt-BR"/>
          </a:p>
        </p:txBody>
      </p:sp>
      <p:sp>
        <p:nvSpPr>
          <p:cNvPr id="9" name="Espaço Reservado para Número de Slide 8">
            <a:extLst>
              <a:ext uri="{FF2B5EF4-FFF2-40B4-BE49-F238E27FC236}">
                <a16:creationId xmlns:a16="http://schemas.microsoft.com/office/drawing/2014/main" id="{666DC85B-8ADA-49AB-95C0-3E62BFD03ECD}"/>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10324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1A92F-E5A7-4353-9D11-8C21AF433B11}"/>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56A7E59-1087-486B-B128-C1E7B4D393FC}"/>
              </a:ext>
            </a:extLst>
          </p:cNvPr>
          <p:cNvSpPr>
            <a:spLocks noGrp="1"/>
          </p:cNvSpPr>
          <p:nvPr>
            <p:ph type="dt" sz="half" idx="10"/>
          </p:nvPr>
        </p:nvSpPr>
        <p:spPr>
          <a:xfrm>
            <a:off x="1257300" y="9534526"/>
            <a:ext cx="4114800" cy="547688"/>
          </a:xfrm>
          <a:prstGeom prst="rect">
            <a:avLst/>
          </a:prstGeom>
        </p:spPr>
        <p:txBody>
          <a:bodyPr/>
          <a:lstStyle/>
          <a:p>
            <a:fld id="{D9C96DF5-E0D6-46AD-B317-11B5A5DA1292}" type="datetime1">
              <a:rPr lang="pt-BR" smtClean="0"/>
              <a:t>07/02/2019</a:t>
            </a:fld>
            <a:endParaRPr lang="pt-BR"/>
          </a:p>
        </p:txBody>
      </p:sp>
      <p:sp>
        <p:nvSpPr>
          <p:cNvPr id="4" name="Espaço Reservado para Rodapé 3">
            <a:extLst>
              <a:ext uri="{FF2B5EF4-FFF2-40B4-BE49-F238E27FC236}">
                <a16:creationId xmlns:a16="http://schemas.microsoft.com/office/drawing/2014/main" id="{1B450994-81B4-4354-B4E1-2B6C8CD29745}"/>
              </a:ext>
            </a:extLst>
          </p:cNvPr>
          <p:cNvSpPr>
            <a:spLocks noGrp="1"/>
          </p:cNvSpPr>
          <p:nvPr>
            <p:ph type="ftr" sz="quarter" idx="11"/>
          </p:nvPr>
        </p:nvSpPr>
        <p:spPr>
          <a:xfrm>
            <a:off x="6057900" y="9534526"/>
            <a:ext cx="6172200" cy="547688"/>
          </a:xfrm>
          <a:prstGeom prst="rect">
            <a:avLst/>
          </a:prstGeom>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E6A0DB5A-85A5-46D7-815E-697650D01703}"/>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367410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0A52A56-BCFF-4C88-B943-4ABD34970ADD}"/>
              </a:ext>
            </a:extLst>
          </p:cNvPr>
          <p:cNvSpPr>
            <a:spLocks noGrp="1"/>
          </p:cNvSpPr>
          <p:nvPr>
            <p:ph type="dt" sz="half" idx="10"/>
          </p:nvPr>
        </p:nvSpPr>
        <p:spPr>
          <a:xfrm>
            <a:off x="1257300" y="9534526"/>
            <a:ext cx="4114800" cy="547688"/>
          </a:xfrm>
          <a:prstGeom prst="rect">
            <a:avLst/>
          </a:prstGeom>
        </p:spPr>
        <p:txBody>
          <a:bodyPr/>
          <a:lstStyle/>
          <a:p>
            <a:fld id="{8D06AFB0-8525-47E0-886E-8782BA0A60DE}" type="datetime1">
              <a:rPr lang="pt-BR" smtClean="0"/>
              <a:t>07/02/2019</a:t>
            </a:fld>
            <a:endParaRPr lang="pt-BR"/>
          </a:p>
        </p:txBody>
      </p:sp>
      <p:sp>
        <p:nvSpPr>
          <p:cNvPr id="3" name="Espaço Reservado para Rodapé 2">
            <a:extLst>
              <a:ext uri="{FF2B5EF4-FFF2-40B4-BE49-F238E27FC236}">
                <a16:creationId xmlns:a16="http://schemas.microsoft.com/office/drawing/2014/main" id="{11424761-208C-4BCE-8377-35BB1AD0AB0C}"/>
              </a:ext>
            </a:extLst>
          </p:cNvPr>
          <p:cNvSpPr>
            <a:spLocks noGrp="1"/>
          </p:cNvSpPr>
          <p:nvPr>
            <p:ph type="ftr" sz="quarter" idx="11"/>
          </p:nvPr>
        </p:nvSpPr>
        <p:spPr>
          <a:xfrm>
            <a:off x="6057900" y="9534526"/>
            <a:ext cx="6172200" cy="547688"/>
          </a:xfrm>
          <a:prstGeom prst="rect">
            <a:avLst/>
          </a:prstGeom>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2B630A44-7A1A-4143-BE24-1AD596372674}"/>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404860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90BFF-B7B1-4E6A-AD9C-7ACB256E1ADE}"/>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2972C37-A1C8-48EC-A237-F12F66A305A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8B9C0A1-0663-47AD-80FC-A9BBE20FE080}"/>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1FF7344A-0024-497C-AF66-3A4B27036D5E}"/>
              </a:ext>
            </a:extLst>
          </p:cNvPr>
          <p:cNvSpPr>
            <a:spLocks noGrp="1"/>
          </p:cNvSpPr>
          <p:nvPr>
            <p:ph type="dt" sz="half" idx="10"/>
          </p:nvPr>
        </p:nvSpPr>
        <p:spPr>
          <a:xfrm>
            <a:off x="1257300" y="9534526"/>
            <a:ext cx="4114800" cy="547688"/>
          </a:xfrm>
          <a:prstGeom prst="rect">
            <a:avLst/>
          </a:prstGeom>
        </p:spPr>
        <p:txBody>
          <a:bodyPr/>
          <a:lstStyle/>
          <a:p>
            <a:fld id="{425EE09E-4964-4DE4-889F-2C0F25A105A1}" type="datetime1">
              <a:rPr lang="pt-BR" smtClean="0"/>
              <a:t>07/02/2019</a:t>
            </a:fld>
            <a:endParaRPr lang="pt-BR"/>
          </a:p>
        </p:txBody>
      </p:sp>
      <p:sp>
        <p:nvSpPr>
          <p:cNvPr id="6" name="Espaço Reservado para Rodapé 5">
            <a:extLst>
              <a:ext uri="{FF2B5EF4-FFF2-40B4-BE49-F238E27FC236}">
                <a16:creationId xmlns:a16="http://schemas.microsoft.com/office/drawing/2014/main" id="{7EA77B3F-467B-4D7C-AE76-2A67B51A8E09}"/>
              </a:ext>
            </a:extLst>
          </p:cNvPr>
          <p:cNvSpPr>
            <a:spLocks noGrp="1"/>
          </p:cNvSpPr>
          <p:nvPr>
            <p:ph type="ftr" sz="quarter" idx="11"/>
          </p:nvPr>
        </p:nvSpPr>
        <p:spPr>
          <a:xfrm>
            <a:off x="6057900" y="9534526"/>
            <a:ext cx="6172200" cy="547688"/>
          </a:xfrm>
          <a:prstGeom prst="rect">
            <a:avLst/>
          </a:prstGeom>
        </p:spPr>
        <p:txBody>
          <a:bodyPr/>
          <a:lstStyle/>
          <a:p>
            <a:r>
              <a:rPr lang="it-IT"/>
              <a:t>Prof. Esp. Giuliano Robledo Zucoloto Moreira</a:t>
            </a:r>
            <a:endParaRPr lang="pt-BR"/>
          </a:p>
        </p:txBody>
      </p:sp>
      <p:sp>
        <p:nvSpPr>
          <p:cNvPr id="7" name="Espaço Reservado para Número de Slide 6">
            <a:extLst>
              <a:ext uri="{FF2B5EF4-FFF2-40B4-BE49-F238E27FC236}">
                <a16:creationId xmlns:a16="http://schemas.microsoft.com/office/drawing/2014/main" id="{7F95B41A-A104-4466-9DFF-D34F47BCA035}"/>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1450818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D4F72E-34E0-43F9-BFDE-197EFAFC29FF}"/>
              </a:ext>
            </a:extLst>
          </p:cNvPr>
          <p:cNvSpPr>
            <a:spLocks noGrp="1"/>
          </p:cNvSpPr>
          <p:nvPr>
            <p:ph type="title"/>
          </p:nvPr>
        </p:nvSpPr>
        <p:spPr>
          <a:xfrm>
            <a:off x="1259683" y="685800"/>
            <a:ext cx="5898356" cy="2400300"/>
          </a:xfrm>
        </p:spPr>
        <p:txBody>
          <a:bodyPr anchor="b"/>
          <a:lstStyle>
            <a:lvl1pPr>
              <a:defRPr sz="4800"/>
            </a:lvl1pPr>
          </a:lstStyle>
          <a:p>
            <a:r>
              <a:rPr lang="pt-BR"/>
              <a:t>Clique para editar o título Mestre</a:t>
            </a:r>
          </a:p>
        </p:txBody>
      </p:sp>
      <p:sp>
        <p:nvSpPr>
          <p:cNvPr id="3" name="Espaço Reservado para Imagem 2">
            <a:extLst>
              <a:ext uri="{FF2B5EF4-FFF2-40B4-BE49-F238E27FC236}">
                <a16:creationId xmlns:a16="http://schemas.microsoft.com/office/drawing/2014/main" id="{FC64CA2D-510E-4753-AA1F-DDD63340DA93}"/>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pt-BR"/>
          </a:p>
        </p:txBody>
      </p:sp>
      <p:sp>
        <p:nvSpPr>
          <p:cNvPr id="4" name="Espaço Reservado para Texto 3">
            <a:extLst>
              <a:ext uri="{FF2B5EF4-FFF2-40B4-BE49-F238E27FC236}">
                <a16:creationId xmlns:a16="http://schemas.microsoft.com/office/drawing/2014/main" id="{274EFD0B-9B77-4977-AB49-A9EB490CB5D2}"/>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E0729770-65C5-428A-8936-BFF77E3985B5}"/>
              </a:ext>
            </a:extLst>
          </p:cNvPr>
          <p:cNvSpPr>
            <a:spLocks noGrp="1"/>
          </p:cNvSpPr>
          <p:nvPr>
            <p:ph type="dt" sz="half" idx="10"/>
          </p:nvPr>
        </p:nvSpPr>
        <p:spPr>
          <a:xfrm>
            <a:off x="1257300" y="9534526"/>
            <a:ext cx="4114800" cy="547688"/>
          </a:xfrm>
          <a:prstGeom prst="rect">
            <a:avLst/>
          </a:prstGeom>
        </p:spPr>
        <p:txBody>
          <a:bodyPr/>
          <a:lstStyle/>
          <a:p>
            <a:fld id="{3EDEEEC6-F8D3-488D-A874-41F10A9A7649}" type="datetime1">
              <a:rPr lang="pt-BR" smtClean="0"/>
              <a:t>07/02/2019</a:t>
            </a:fld>
            <a:endParaRPr lang="pt-BR"/>
          </a:p>
        </p:txBody>
      </p:sp>
      <p:sp>
        <p:nvSpPr>
          <p:cNvPr id="6" name="Espaço Reservado para Rodapé 5">
            <a:extLst>
              <a:ext uri="{FF2B5EF4-FFF2-40B4-BE49-F238E27FC236}">
                <a16:creationId xmlns:a16="http://schemas.microsoft.com/office/drawing/2014/main" id="{A308E9EA-86DA-49EA-B320-866687C53288}"/>
              </a:ext>
            </a:extLst>
          </p:cNvPr>
          <p:cNvSpPr>
            <a:spLocks noGrp="1"/>
          </p:cNvSpPr>
          <p:nvPr>
            <p:ph type="ftr" sz="quarter" idx="11"/>
          </p:nvPr>
        </p:nvSpPr>
        <p:spPr>
          <a:xfrm>
            <a:off x="6057900" y="9534526"/>
            <a:ext cx="6172200" cy="547688"/>
          </a:xfrm>
          <a:prstGeom prst="rect">
            <a:avLst/>
          </a:prstGeom>
        </p:spPr>
        <p:txBody>
          <a:bodyPr/>
          <a:lstStyle/>
          <a:p>
            <a:r>
              <a:rPr lang="it-IT"/>
              <a:t>Prof. Esp. Giuliano Robledo Zucoloto Moreira</a:t>
            </a:r>
            <a:endParaRPr lang="pt-BR"/>
          </a:p>
        </p:txBody>
      </p:sp>
      <p:sp>
        <p:nvSpPr>
          <p:cNvPr id="7" name="Espaço Reservado para Número de Slide 6">
            <a:extLst>
              <a:ext uri="{FF2B5EF4-FFF2-40B4-BE49-F238E27FC236}">
                <a16:creationId xmlns:a16="http://schemas.microsoft.com/office/drawing/2014/main" id="{1114DD96-7B6C-4CB1-98BA-29D5B8AA8416}"/>
              </a:ext>
            </a:extLst>
          </p:cNvPr>
          <p:cNvSpPr>
            <a:spLocks noGrp="1"/>
          </p:cNvSpPr>
          <p:nvPr>
            <p:ph type="sldNum" sz="quarter" idx="12"/>
          </p:nvPr>
        </p:nvSpPr>
        <p:spPr>
          <a:xfrm>
            <a:off x="12915900" y="9534526"/>
            <a:ext cx="4114800" cy="547688"/>
          </a:xfrm>
          <a:prstGeom prst="rect">
            <a:avLst/>
          </a:prstGeom>
        </p:spPr>
        <p:txBody>
          <a:bodyPr/>
          <a:lstStyle/>
          <a:p>
            <a:fld id="{04A78EB3-769F-4FED-868E-87308CA05BF1}" type="slidenum">
              <a:rPr lang="pt-BR" smtClean="0"/>
              <a:t>‹nº›</a:t>
            </a:fld>
            <a:endParaRPr lang="pt-BR"/>
          </a:p>
        </p:txBody>
      </p:sp>
    </p:spTree>
    <p:extLst>
      <p:ext uri="{BB962C8B-B14F-4D97-AF65-F5344CB8AC3E}">
        <p14:creationId xmlns:p14="http://schemas.microsoft.com/office/powerpoint/2010/main" val="400991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0F95A26-2DCF-4174-B2FC-BBE46FC066F0}"/>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E381DAA6-DEB4-43EE-B05C-94E683C98811}"/>
              </a:ext>
            </a:extLst>
          </p:cNvPr>
          <p:cNvSpPr>
            <a:spLocks noGrp="1"/>
          </p:cNvSpPr>
          <p:nvPr>
            <p:ph type="body" idx="1"/>
          </p:nvPr>
        </p:nvSpPr>
        <p:spPr>
          <a:xfrm>
            <a:off x="1257300" y="2738438"/>
            <a:ext cx="15773400" cy="682119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a:extLst>
              <a:ext uri="{FF2B5EF4-FFF2-40B4-BE49-F238E27FC236}">
                <a16:creationId xmlns:a16="http://schemas.microsoft.com/office/drawing/2014/main" id="{AB612FE6-E2B5-495B-A81A-154BE3AAC2ED}"/>
              </a:ext>
            </a:extLst>
          </p:cNvPr>
          <p:cNvSpPr>
            <a:spLocks noGrp="1"/>
          </p:cNvSpPr>
          <p:nvPr>
            <p:ph type="dt" sz="half" idx="2"/>
          </p:nvPr>
        </p:nvSpPr>
        <p:spPr>
          <a:xfrm>
            <a:off x="1257300" y="9739312"/>
            <a:ext cx="1984664" cy="342902"/>
          </a:xfrm>
          <a:prstGeom prst="rect">
            <a:avLst/>
          </a:prstGeom>
        </p:spPr>
        <p:txBody>
          <a:bodyPr anchor="b"/>
          <a:lstStyle/>
          <a:p>
            <a:fld id="{0B86B994-A46D-4F50-9083-69C4950120E2}" type="datetime1">
              <a:rPr lang="pt-BR" smtClean="0"/>
              <a:t>07/02/2019</a:t>
            </a:fld>
            <a:endParaRPr lang="pt-BR" dirty="0"/>
          </a:p>
        </p:txBody>
      </p:sp>
      <p:sp>
        <p:nvSpPr>
          <p:cNvPr id="8" name="Espaço Reservado para Rodapé 4">
            <a:extLst>
              <a:ext uri="{FF2B5EF4-FFF2-40B4-BE49-F238E27FC236}">
                <a16:creationId xmlns:a16="http://schemas.microsoft.com/office/drawing/2014/main" id="{64CBF3BD-3F18-4699-BB36-D5A26851C90C}"/>
              </a:ext>
            </a:extLst>
          </p:cNvPr>
          <p:cNvSpPr>
            <a:spLocks noGrp="1"/>
          </p:cNvSpPr>
          <p:nvPr>
            <p:ph type="ftr" sz="quarter" idx="3"/>
          </p:nvPr>
        </p:nvSpPr>
        <p:spPr>
          <a:xfrm>
            <a:off x="3574473" y="9739312"/>
            <a:ext cx="11139054" cy="342902"/>
          </a:xfrm>
          <a:prstGeom prst="rect">
            <a:avLst/>
          </a:prstGeom>
        </p:spPr>
        <p:txBody>
          <a:bodyPr anchor="b"/>
          <a:lstStyle/>
          <a:p>
            <a:r>
              <a:rPr lang="pt-BR" dirty="0"/>
              <a:t>Prof. Esp. Giuliano </a:t>
            </a:r>
            <a:r>
              <a:rPr lang="pt-BR" dirty="0" err="1"/>
              <a:t>Robledo</a:t>
            </a:r>
            <a:r>
              <a:rPr lang="pt-BR" dirty="0"/>
              <a:t> </a:t>
            </a:r>
            <a:r>
              <a:rPr lang="pt-BR" dirty="0" err="1"/>
              <a:t>Zucoloto</a:t>
            </a:r>
            <a:r>
              <a:rPr lang="pt-BR" dirty="0"/>
              <a:t> Moreira</a:t>
            </a:r>
          </a:p>
        </p:txBody>
      </p:sp>
      <p:sp>
        <p:nvSpPr>
          <p:cNvPr id="9" name="Espaço Reservado para Número de Slide 5">
            <a:extLst>
              <a:ext uri="{FF2B5EF4-FFF2-40B4-BE49-F238E27FC236}">
                <a16:creationId xmlns:a16="http://schemas.microsoft.com/office/drawing/2014/main" id="{F658E67F-85F5-41C7-9348-C73CD34B0BF8}"/>
              </a:ext>
            </a:extLst>
          </p:cNvPr>
          <p:cNvSpPr>
            <a:spLocks noGrp="1"/>
          </p:cNvSpPr>
          <p:nvPr>
            <p:ph type="sldNum" sz="quarter" idx="4"/>
          </p:nvPr>
        </p:nvSpPr>
        <p:spPr>
          <a:xfrm>
            <a:off x="15046036" y="9739312"/>
            <a:ext cx="1984664" cy="342902"/>
          </a:xfrm>
          <a:prstGeom prst="rect">
            <a:avLst/>
          </a:prstGeom>
        </p:spPr>
        <p:txBody>
          <a:bodyPr anchor="b"/>
          <a:lstStyle/>
          <a:p>
            <a:fld id="{04A78EB3-769F-4FED-868E-87308CA05BF1}" type="slidenum">
              <a:rPr lang="pt-BR" smtClean="0"/>
              <a:t>‹nº›</a:t>
            </a:fld>
            <a:endParaRPr lang="pt-BR"/>
          </a:p>
        </p:txBody>
      </p:sp>
    </p:spTree>
    <p:extLst>
      <p:ext uri="{BB962C8B-B14F-4D97-AF65-F5344CB8AC3E}">
        <p14:creationId xmlns:p14="http://schemas.microsoft.com/office/powerpoint/2010/main" val="258373302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pt-B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hyperlink" Target="https://creativecommons.org/licenses/by-sa/3.0/" TargetMode="External"/><Relationship Id="rId4" Type="http://schemas.openxmlformats.org/officeDocument/2006/relationships/hyperlink" Target="https://pt.wikipedia.org/wiki/Trios_el%C3%A9tricos" TargetMode="Externa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hyperlink" Target="https://creativecommons.org/licenses/by-nc-sa/3.0/" TargetMode="External"/><Relationship Id="rId4" Type="http://schemas.openxmlformats.org/officeDocument/2006/relationships/hyperlink" Target="https://fisicaemclasse.blogspot.com/2016/03/ondas-gravitacionais-uma-nova-janela.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mcff.mtu.edu/acmal/electronmicroscopy/FE_Form_Function.htm" TargetMode="External"/><Relationship Id="rId2" Type="http://schemas.openxmlformats.org/officeDocument/2006/relationships/image" Target="../media/image7.jpg"/><Relationship Id="rId1" Type="http://schemas.openxmlformats.org/officeDocument/2006/relationships/slideLayout" Target="../slideLayouts/slideLayout9.xml"/><Relationship Id="rId4" Type="http://schemas.openxmlformats.org/officeDocument/2006/relationships/hyperlink" Target="https://creativecommons.org/licenses/by-nc-sa/3.0/"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pt.wikipedia.org/wiki/Olho_humano" TargetMode="External"/><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irenebyg.blogspot.com/2017/02/laboratorio-diseccion-del-ojo-de-un.html" TargetMode="External"/><Relationship Id="rId3" Type="http://schemas.openxmlformats.org/officeDocument/2006/relationships/hyperlink" Target="https://pt.wikipedia.org/wiki/Olho_humano" TargetMode="External"/><Relationship Id="rId7" Type="http://schemas.openxmlformats.org/officeDocument/2006/relationships/image" Target="../media/image19.jpg"/><Relationship Id="rId2" Type="http://schemas.openxmlformats.org/officeDocument/2006/relationships/image" Target="../media/image17.jpg"/><Relationship Id="rId1" Type="http://schemas.openxmlformats.org/officeDocument/2006/relationships/slideLayout" Target="../slideLayouts/slideLayout4.xml"/><Relationship Id="rId6" Type="http://schemas.openxmlformats.org/officeDocument/2006/relationships/hyperlink" Target="https://pt.wikipedia.org/wiki/M%C3%A1cula_l%C3%BAtea" TargetMode="External"/><Relationship Id="rId5" Type="http://schemas.openxmlformats.org/officeDocument/2006/relationships/image" Target="../media/image18.png"/><Relationship Id="rId4" Type="http://schemas.openxmlformats.org/officeDocument/2006/relationships/hyperlink" Target="https://creativecommons.org/licenses/by-sa/3.0/" TargetMode="External"/><Relationship Id="rId9" Type="http://schemas.openxmlformats.org/officeDocument/2006/relationships/hyperlink" Target="https://creativecommons.org/licenses/by-nc-sa/3.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pt.wikipedia.org/wiki/Olho_humano" TargetMode="External"/><Relationship Id="rId2" Type="http://schemas.openxmlformats.org/officeDocument/2006/relationships/image" Target="../media/image17.jpg"/><Relationship Id="rId1" Type="http://schemas.openxmlformats.org/officeDocument/2006/relationships/slideLayout" Target="../slideLayouts/slideLayout4.xml"/><Relationship Id="rId6" Type="http://schemas.openxmlformats.org/officeDocument/2006/relationships/hyperlink" Target="http://infobservador.blogspot.com/2011/04/descripcion-astronomica-del-ojo.html" TargetMode="External"/><Relationship Id="rId5" Type="http://schemas.openxmlformats.org/officeDocument/2006/relationships/image" Target="../media/image20.jpg"/><Relationship Id="rId4" Type="http://schemas.openxmlformats.org/officeDocument/2006/relationships/hyperlink" Target="https://creativecommons.org/licenses/by-sa/3.0/"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wiki.stoa.usp.br/Teced/textos/Grupo_8" TargetMode="External"/><Relationship Id="rId3" Type="http://schemas.openxmlformats.org/officeDocument/2006/relationships/hyperlink" Target="https://pt.wikipedia.org/wiki/Olho_humano" TargetMode="External"/><Relationship Id="rId7" Type="http://schemas.openxmlformats.org/officeDocument/2006/relationships/image" Target="../media/image22.gif"/><Relationship Id="rId2" Type="http://schemas.openxmlformats.org/officeDocument/2006/relationships/image" Target="../media/image17.jpg"/><Relationship Id="rId1" Type="http://schemas.openxmlformats.org/officeDocument/2006/relationships/slideLayout" Target="../slideLayouts/slideLayout4.xml"/><Relationship Id="rId6" Type="http://schemas.openxmlformats.org/officeDocument/2006/relationships/hyperlink" Target="http://biology.stackexchange.com/questions/24506/can-the-human-eye-distinguish-colors-in-the-periphery" TargetMode="External"/><Relationship Id="rId5" Type="http://schemas.openxmlformats.org/officeDocument/2006/relationships/image" Target="../media/image21.gif"/><Relationship Id="rId4" Type="http://schemas.openxmlformats.org/officeDocument/2006/relationships/hyperlink" Target="https://creativecommons.org/licenses/by-sa/3.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pt.wikipedia.org/wiki/Olho_humano"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17.jpg"/><Relationship Id="rId1" Type="http://schemas.openxmlformats.org/officeDocument/2006/relationships/slideLayout" Target="../slideLayouts/slideLayout4.xml"/><Relationship Id="rId6" Type="http://schemas.openxmlformats.org/officeDocument/2006/relationships/hyperlink" Target="http://prevenirlaceguera.blogspot.com/2010/08/retina-histologia-fotoreceptores.html" TargetMode="External"/><Relationship Id="rId5" Type="http://schemas.openxmlformats.org/officeDocument/2006/relationships/image" Target="../media/image23.png"/><Relationship Id="rId4" Type="http://schemas.openxmlformats.org/officeDocument/2006/relationships/hyperlink" Target="https://creativecommons.org/licenses/by-sa/3.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t.wikipedia.org/wiki/Olho_humano" TargetMode="External"/><Relationship Id="rId2" Type="http://schemas.openxmlformats.org/officeDocument/2006/relationships/image" Target="../media/image17.jpg"/><Relationship Id="rId1" Type="http://schemas.openxmlformats.org/officeDocument/2006/relationships/slideLayout" Target="../slideLayouts/slideLayout4.xml"/><Relationship Id="rId6" Type="http://schemas.openxmlformats.org/officeDocument/2006/relationships/hyperlink" Target="http://memoriadebolso.co.nf/sample-page/page/3" TargetMode="External"/><Relationship Id="rId5" Type="http://schemas.openxmlformats.org/officeDocument/2006/relationships/image" Target="../media/image24.jpeg"/><Relationship Id="rId4" Type="http://schemas.openxmlformats.org/officeDocument/2006/relationships/hyperlink" Target="https://creativecommons.org/licenses/by-sa/3.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5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1558" y="0"/>
            <a:ext cx="14224884"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Freeform: Shape 17">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6726" y="0"/>
            <a:ext cx="11756574" cy="10287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Imagem 8">
            <a:extLst>
              <a:ext uri="{FF2B5EF4-FFF2-40B4-BE49-F238E27FC236}">
                <a16:creationId xmlns:a16="http://schemas.microsoft.com/office/drawing/2014/main" id="{DB7BF48A-8EF4-42C8-9913-2AB75C651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450" y="3369734"/>
            <a:ext cx="10785462" cy="3613130"/>
          </a:xfrm>
          <a:prstGeom prst="rect">
            <a:avLst/>
          </a:prstGeom>
        </p:spPr>
      </p:pic>
    </p:spTree>
    <p:extLst>
      <p:ext uri="{BB962C8B-B14F-4D97-AF65-F5344CB8AC3E}">
        <p14:creationId xmlns:p14="http://schemas.microsoft.com/office/powerpoint/2010/main" val="3326126082"/>
      </p:ext>
    </p:extLst>
  </p:cSld>
  <p:clrMapOvr>
    <a:masterClrMapping/>
  </p:clrMapOvr>
  <mc:AlternateContent xmlns:mc="http://schemas.openxmlformats.org/markup-compatibility/2006" xmlns:p14="http://schemas.microsoft.com/office/powerpoint/2010/main">
    <mc:Choice Requires="p14">
      <p:transition spd="slow" p14:dur="5000" advClick="0" advTm="5000">
        <p:fade thruBlk="1"/>
      </p:transition>
    </mc:Choice>
    <mc:Fallback xmlns="">
      <p:transition spd="slow" advClick="0" advTm="5000">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rot="16200000">
            <a:off x="-2853739" y="4451229"/>
            <a:ext cx="8412480" cy="952607"/>
          </a:xfrm>
        </p:spPr>
        <p:txBody>
          <a:bodyPr vert="horz" lIns="91440" tIns="45720" rIns="91440" bIns="45720" rtlCol="0" anchor="ctr">
            <a:normAutofit/>
          </a:bodyPr>
          <a:lstStyle/>
          <a:p>
            <a:pPr defTabSz="914400"/>
            <a:r>
              <a:rPr lang="en-US" sz="4400" kern="1200" dirty="0" err="1">
                <a:solidFill>
                  <a:schemeClr val="tx1"/>
                </a:solidFill>
                <a:latin typeface="+mj-lt"/>
                <a:ea typeface="+mj-ea"/>
                <a:cs typeface="+mj-cs"/>
              </a:rPr>
              <a:t>Cronograma</a:t>
            </a:r>
            <a:endParaRPr lang="en-US" sz="4400" kern="1200" dirty="0">
              <a:solidFill>
                <a:schemeClr val="tx1"/>
              </a:solidFill>
              <a:latin typeface="+mj-lt"/>
              <a:ea typeface="+mj-ea"/>
              <a:cs typeface="+mj-cs"/>
            </a:endParaRPr>
          </a:p>
        </p:txBody>
      </p:sp>
      <p:sp>
        <p:nvSpPr>
          <p:cNvPr id="3" name="Espaço Reservado para Rodapé 2">
            <a:extLst>
              <a:ext uri="{FF2B5EF4-FFF2-40B4-BE49-F238E27FC236}">
                <a16:creationId xmlns:a16="http://schemas.microsoft.com/office/drawing/2014/main" id="{7D23C52A-E793-4516-A535-2A05A18D54A7}"/>
              </a:ext>
            </a:extLst>
          </p:cNvPr>
          <p:cNvSpPr>
            <a:spLocks noGrp="1"/>
          </p:cNvSpPr>
          <p:nvPr>
            <p:ph type="ftr" sz="quarter" idx="11"/>
          </p:nvPr>
        </p:nvSpPr>
        <p:spPr>
          <a:xfrm>
            <a:off x="6057900" y="9534525"/>
            <a:ext cx="6172200" cy="547687"/>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1BD2A33A-E4CA-4D8C-A6B6-652D7D39A14A}"/>
              </a:ext>
            </a:extLst>
          </p:cNvPr>
          <p:cNvSpPr>
            <a:spLocks noGrp="1"/>
          </p:cNvSpPr>
          <p:nvPr>
            <p:ph type="sldNum" sz="quarter" idx="12"/>
          </p:nvPr>
        </p:nvSpPr>
        <p:spPr>
          <a:xfrm>
            <a:off x="12915900" y="9534525"/>
            <a:ext cx="4114800" cy="547687"/>
          </a:xfrm>
        </p:spPr>
        <p:txBody>
          <a:bodyPr vert="horz" lIns="91440" tIns="45720" rIns="91440" bIns="45720" rtlCol="0" anchor="ctr">
            <a:normAutofit/>
          </a:bodyPr>
          <a:lstStyle/>
          <a:p>
            <a:pPr algn="r">
              <a:spcAft>
                <a:spcPts val="600"/>
              </a:spcAft>
            </a:pPr>
            <a:fld id="{04A78EB3-769F-4FED-868E-87308CA05BF1}" type="slidenum">
              <a:rPr lang="en-US" sz="1200" smtClean="0">
                <a:solidFill>
                  <a:schemeClr val="tx1">
                    <a:tint val="75000"/>
                  </a:schemeClr>
                </a:solidFill>
              </a:rPr>
              <a:pPr algn="r">
                <a:spcAft>
                  <a:spcPts val="600"/>
                </a:spcAft>
              </a:pPr>
              <a:t>10</a:t>
            </a:fld>
            <a:endParaRPr lang="en-US" sz="1200">
              <a:solidFill>
                <a:schemeClr val="tx1">
                  <a:tint val="75000"/>
                </a:schemeClr>
              </a:solidFill>
            </a:endParaRPr>
          </a:p>
        </p:txBody>
      </p:sp>
      <p:graphicFrame>
        <p:nvGraphicFramePr>
          <p:cNvPr id="8" name="Tabela 7">
            <a:extLst>
              <a:ext uri="{FF2B5EF4-FFF2-40B4-BE49-F238E27FC236}">
                <a16:creationId xmlns:a16="http://schemas.microsoft.com/office/drawing/2014/main" id="{08EAAF1F-094D-4514-88A9-7FA210FC48A1}"/>
              </a:ext>
            </a:extLst>
          </p:cNvPr>
          <p:cNvGraphicFramePr>
            <a:graphicFrameLocks noGrp="1"/>
          </p:cNvGraphicFramePr>
          <p:nvPr>
            <p:extLst>
              <p:ext uri="{D42A27DB-BD31-4B8C-83A1-F6EECF244321}">
                <p14:modId xmlns:p14="http://schemas.microsoft.com/office/powerpoint/2010/main" val="3548104879"/>
              </p:ext>
            </p:extLst>
          </p:nvPr>
        </p:nvGraphicFramePr>
        <p:xfrm>
          <a:off x="2319455" y="475972"/>
          <a:ext cx="14728966" cy="8657799"/>
        </p:xfrm>
        <a:graphic>
          <a:graphicData uri="http://schemas.openxmlformats.org/drawingml/2006/table">
            <a:tbl>
              <a:tblPr firstRow="1" firstCol="1" bandRow="1">
                <a:tableStyleId>{5C22544A-7EE6-4342-B048-85BDC9FD1C3A}</a:tableStyleId>
              </a:tblPr>
              <a:tblGrid>
                <a:gridCol w="1141803">
                  <a:extLst>
                    <a:ext uri="{9D8B030D-6E8A-4147-A177-3AD203B41FA5}">
                      <a16:colId xmlns:a16="http://schemas.microsoft.com/office/drawing/2014/main" val="868233073"/>
                    </a:ext>
                  </a:extLst>
                </a:gridCol>
                <a:gridCol w="4092449">
                  <a:extLst>
                    <a:ext uri="{9D8B030D-6E8A-4147-A177-3AD203B41FA5}">
                      <a16:colId xmlns:a16="http://schemas.microsoft.com/office/drawing/2014/main" val="4012816285"/>
                    </a:ext>
                  </a:extLst>
                </a:gridCol>
                <a:gridCol w="935324">
                  <a:extLst>
                    <a:ext uri="{9D8B030D-6E8A-4147-A177-3AD203B41FA5}">
                      <a16:colId xmlns:a16="http://schemas.microsoft.com/office/drawing/2014/main" val="4052384817"/>
                    </a:ext>
                  </a:extLst>
                </a:gridCol>
                <a:gridCol w="1781571">
                  <a:extLst>
                    <a:ext uri="{9D8B030D-6E8A-4147-A177-3AD203B41FA5}">
                      <a16:colId xmlns:a16="http://schemas.microsoft.com/office/drawing/2014/main" val="1921698207"/>
                    </a:ext>
                  </a:extLst>
                </a:gridCol>
                <a:gridCol w="6777819">
                  <a:extLst>
                    <a:ext uri="{9D8B030D-6E8A-4147-A177-3AD203B41FA5}">
                      <a16:colId xmlns:a16="http://schemas.microsoft.com/office/drawing/2014/main" val="4028983587"/>
                    </a:ext>
                  </a:extLst>
                </a:gridCol>
              </a:tblGrid>
              <a:tr h="457973">
                <a:tc>
                  <a:txBody>
                    <a:bodyPr/>
                    <a:lstStyle/>
                    <a:p>
                      <a:pPr algn="ctr">
                        <a:spcAft>
                          <a:spcPts val="0"/>
                        </a:spcAft>
                      </a:pPr>
                      <a:r>
                        <a:rPr lang="pt-BR" sz="2400">
                          <a:effectLst/>
                          <a:latin typeface="Bahnschrift" panose="020B0502040204020203" pitchFamily="34" charset="0"/>
                        </a:rPr>
                        <a:t>Nº DE AULAS </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Aft>
                          <a:spcPts val="0"/>
                        </a:spcAft>
                      </a:pPr>
                      <a:r>
                        <a:rPr lang="pt-BR" sz="2400" dirty="0">
                          <a:effectLst/>
                          <a:latin typeface="Bahnschrift" panose="020B0502040204020203" pitchFamily="34" charset="0"/>
                        </a:rPr>
                        <a:t>PERÍODO</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Aft>
                          <a:spcPts val="0"/>
                        </a:spcAft>
                      </a:pPr>
                      <a:r>
                        <a:rPr lang="pt-BR" sz="2400">
                          <a:effectLst/>
                          <a:latin typeface="Bahnschrift" panose="020B0502040204020203" pitchFamily="34" charset="0"/>
                        </a:rPr>
                        <a:t>TIPO*</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Aft>
                          <a:spcPts val="0"/>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Capítulo</a:t>
                      </a:r>
                    </a:p>
                  </a:txBody>
                  <a:tcPr marL="36191" marR="36861" marT="36861" marB="36861" anchor="ctr"/>
                </a:tc>
                <a:tc>
                  <a:txBody>
                    <a:bodyPr/>
                    <a:lstStyle/>
                    <a:p>
                      <a:pPr algn="ctr">
                        <a:spcAft>
                          <a:spcPts val="0"/>
                        </a:spcAft>
                      </a:pPr>
                      <a:r>
                        <a:rPr lang="pt-BR" sz="2400" dirty="0">
                          <a:effectLst/>
                          <a:latin typeface="Bahnschrift" panose="020B0502040204020203" pitchFamily="34" charset="0"/>
                        </a:rPr>
                        <a:t>CONTEÚDOS</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315778363"/>
                  </a:ext>
                </a:extLst>
              </a:tr>
              <a:tr h="723555">
                <a:tc>
                  <a:txBody>
                    <a:bodyPr/>
                    <a:lstStyle/>
                    <a:p>
                      <a:pPr algn="ctr">
                        <a:spcBef>
                          <a:spcPts val="285"/>
                        </a:spcBef>
                        <a:spcAft>
                          <a:spcPts val="285"/>
                        </a:spcAft>
                      </a:pPr>
                      <a:r>
                        <a:rPr lang="pt-BR" sz="2400">
                          <a:effectLst/>
                          <a:latin typeface="Bahnschrift" panose="020B0502040204020203" pitchFamily="34" charset="0"/>
                        </a:rPr>
                        <a:t>02</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05/02/2019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1</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Aspectos históricos, aplicações, representação e modelagem matemática de imagens digitais.</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2184801820"/>
                  </a:ext>
                </a:extLst>
              </a:tr>
              <a:tr h="546621">
                <a:tc>
                  <a:txBody>
                    <a:bodyPr/>
                    <a:lstStyle/>
                    <a:p>
                      <a:pPr algn="ctr">
                        <a:spcBef>
                          <a:spcPts val="285"/>
                        </a:spcBef>
                        <a:spcAft>
                          <a:spcPts val="285"/>
                        </a:spcAft>
                      </a:pPr>
                      <a:r>
                        <a:rPr lang="pt-BR" sz="2400">
                          <a:effectLst/>
                          <a:latin typeface="Bahnschrift" panose="020B0502040204020203" pitchFamily="34" charset="0"/>
                        </a:rPr>
                        <a:t>02</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07/02/2019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2</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Aquisição de imagens.</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2940420758"/>
                  </a:ext>
                </a:extLst>
              </a:tr>
              <a:tr h="546621">
                <a:tc>
                  <a:txBody>
                    <a:bodyPr/>
                    <a:lstStyle/>
                    <a:p>
                      <a:pPr algn="ctr">
                        <a:spcBef>
                          <a:spcPts val="285"/>
                        </a:spcBef>
                        <a:spcAft>
                          <a:spcPts val="285"/>
                        </a:spcAft>
                      </a:pPr>
                      <a:r>
                        <a:rPr lang="pt-BR" sz="2400">
                          <a:effectLst/>
                          <a:latin typeface="Bahnschrift" panose="020B0502040204020203" pitchFamily="34" charset="0"/>
                        </a:rPr>
                        <a:t>12</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12/02/2019 a 28/02/2019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T/P</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3</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Realce/melhoria de imagens no domínio espacial.</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2536374546"/>
                  </a:ext>
                </a:extLst>
              </a:tr>
              <a:tr h="546621">
                <a:tc>
                  <a:txBody>
                    <a:bodyPr/>
                    <a:lstStyle/>
                    <a:p>
                      <a:pPr algn="ctr">
                        <a:spcBef>
                          <a:spcPts val="285"/>
                        </a:spcBef>
                        <a:spcAft>
                          <a:spcPts val="285"/>
                        </a:spcAft>
                      </a:pPr>
                      <a:r>
                        <a:rPr lang="pt-BR" sz="2400">
                          <a:effectLst/>
                          <a:latin typeface="Bahnschrift" panose="020B0502040204020203" pitchFamily="34" charset="0"/>
                        </a:rPr>
                        <a:t>02</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07/03/2019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T/P</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1, 2, 3</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AVALIAÇÃO: Prova escrita.</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2903040824"/>
                  </a:ext>
                </a:extLst>
              </a:tr>
              <a:tr h="546621">
                <a:tc>
                  <a:txBody>
                    <a:bodyPr/>
                    <a:lstStyle/>
                    <a:p>
                      <a:pPr algn="ctr">
                        <a:spcBef>
                          <a:spcPts val="285"/>
                        </a:spcBef>
                        <a:spcAft>
                          <a:spcPts val="285"/>
                        </a:spcAft>
                      </a:pPr>
                      <a:r>
                        <a:rPr lang="pt-BR" sz="2400">
                          <a:effectLst/>
                          <a:latin typeface="Bahnschrift" panose="020B0502040204020203" pitchFamily="34" charset="0"/>
                        </a:rPr>
                        <a:t>10</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12/03/2019 a 26/03/2019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T/P</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4</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Realce/melhoria de imagens no domínio da frequência.</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928824263"/>
                  </a:ext>
                </a:extLst>
              </a:tr>
              <a:tr h="546621">
                <a:tc>
                  <a:txBody>
                    <a:bodyPr/>
                    <a:lstStyle/>
                    <a:p>
                      <a:pPr algn="ctr">
                        <a:spcBef>
                          <a:spcPts val="285"/>
                        </a:spcBef>
                        <a:spcAft>
                          <a:spcPts val="285"/>
                        </a:spcAft>
                      </a:pPr>
                      <a:r>
                        <a:rPr lang="pt-BR" sz="2400">
                          <a:effectLst/>
                          <a:latin typeface="Bahnschrift" panose="020B0502040204020203" pitchFamily="34" charset="0"/>
                        </a:rPr>
                        <a:t>10</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28/03/2019 a 09/04/2019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T/P</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5</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Restauração de imagens.</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3302298773"/>
                  </a:ext>
                </a:extLst>
              </a:tr>
              <a:tr h="546621">
                <a:tc>
                  <a:txBody>
                    <a:bodyPr/>
                    <a:lstStyle/>
                    <a:p>
                      <a:pPr algn="ctr">
                        <a:spcBef>
                          <a:spcPts val="285"/>
                        </a:spcBef>
                        <a:spcAft>
                          <a:spcPts val="285"/>
                        </a:spcAft>
                      </a:pPr>
                      <a:r>
                        <a:rPr lang="pt-BR" sz="2400">
                          <a:effectLst/>
                          <a:latin typeface="Bahnschrift" panose="020B0502040204020203" pitchFamily="34" charset="0"/>
                        </a:rPr>
                        <a:t>10</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11/04/2019 a 27/04/2019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T/P</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6</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Processamento de imagens coloridas.</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273691712"/>
                  </a:ext>
                </a:extLst>
              </a:tr>
              <a:tr h="546621">
                <a:tc>
                  <a:txBody>
                    <a:bodyPr/>
                    <a:lstStyle/>
                    <a:p>
                      <a:pPr algn="ctr">
                        <a:spcBef>
                          <a:spcPts val="285"/>
                        </a:spcBef>
                        <a:spcAft>
                          <a:spcPts val="285"/>
                        </a:spcAft>
                      </a:pPr>
                      <a:r>
                        <a:rPr lang="pt-BR" sz="2400">
                          <a:effectLst/>
                          <a:latin typeface="Bahnschrift" panose="020B0502040204020203" pitchFamily="34" charset="0"/>
                        </a:rPr>
                        <a:t>14</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30/04/2019 a 21/05/2019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T/P</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8</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Morfologia matemática.</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3407063085"/>
                  </a:ext>
                </a:extLst>
              </a:tr>
              <a:tr h="546621">
                <a:tc>
                  <a:txBody>
                    <a:bodyPr/>
                    <a:lstStyle/>
                    <a:p>
                      <a:pPr algn="ctr">
                        <a:spcBef>
                          <a:spcPts val="285"/>
                        </a:spcBef>
                        <a:spcAft>
                          <a:spcPts val="285"/>
                        </a:spcAft>
                      </a:pPr>
                      <a:r>
                        <a:rPr lang="pt-BR" sz="2400">
                          <a:effectLst/>
                          <a:latin typeface="Bahnschrift" panose="020B0502040204020203" pitchFamily="34" charset="0"/>
                        </a:rPr>
                        <a:t>12</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23/05/2019 a 06/06/2019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T/P</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9</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Segmentação.</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4234046341"/>
                  </a:ext>
                </a:extLst>
              </a:tr>
              <a:tr h="546621">
                <a:tc>
                  <a:txBody>
                    <a:bodyPr/>
                    <a:lstStyle/>
                    <a:p>
                      <a:pPr algn="ctr">
                        <a:spcBef>
                          <a:spcPts val="285"/>
                        </a:spcBef>
                        <a:spcAft>
                          <a:spcPts val="285"/>
                        </a:spcAft>
                      </a:pPr>
                      <a:r>
                        <a:rPr lang="pt-BR" sz="2400">
                          <a:effectLst/>
                          <a:latin typeface="Bahnschrift" panose="020B0502040204020203" pitchFamily="34" charset="0"/>
                        </a:rPr>
                        <a:t>02</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11/06/2019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T/P</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Todos</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AVALIAÇÃO: Entrega/apresentação do trabalho da disciplina.</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1312242622"/>
                  </a:ext>
                </a:extLst>
              </a:tr>
              <a:tr h="289262">
                <a:tc>
                  <a:txBody>
                    <a:bodyPr/>
                    <a:lstStyle/>
                    <a:p>
                      <a:pPr algn="ctr">
                        <a:spcBef>
                          <a:spcPts val="285"/>
                        </a:spcBef>
                        <a:spcAft>
                          <a:spcPts val="285"/>
                        </a:spcAft>
                      </a:pPr>
                      <a:r>
                        <a:rPr lang="pt-BR" sz="2400">
                          <a:effectLst/>
                          <a:latin typeface="Bahnschrift" panose="020B0502040204020203" pitchFamily="34" charset="0"/>
                        </a:rPr>
                        <a:t>02</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13/06/2019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T/P</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Conforme demanda e tempo</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Revisão para Prova Final.</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2386833492"/>
                  </a:ext>
                </a:extLst>
              </a:tr>
              <a:tr h="289262">
                <a:tc>
                  <a:txBody>
                    <a:bodyPr/>
                    <a:lstStyle/>
                    <a:p>
                      <a:pPr algn="ctr">
                        <a:spcBef>
                          <a:spcPts val="285"/>
                        </a:spcBef>
                        <a:spcAft>
                          <a:spcPts val="285"/>
                        </a:spcAft>
                      </a:pPr>
                      <a:r>
                        <a:rPr lang="pt-BR" sz="2400">
                          <a:effectLst/>
                          <a:latin typeface="Bahnschrift" panose="020B0502040204020203" pitchFamily="34" charset="0"/>
                        </a:rPr>
                        <a:t>02</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18/06/2019</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a:effectLst/>
                          <a:latin typeface="Bahnschrift" panose="020B0502040204020203" pitchFamily="34" charset="0"/>
                        </a:rPr>
                        <a:t>T</a:t>
                      </a:r>
                      <a:endParaRPr lang="pt-BR" sz="240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ea typeface="Calibri" panose="020F0502020204030204" pitchFamily="34" charset="0"/>
                          <a:cs typeface="Times New Roman" panose="02020603050405020304" pitchFamily="18" charset="0"/>
                        </a:rPr>
                        <a:t>Todos</a:t>
                      </a:r>
                    </a:p>
                  </a:txBody>
                  <a:tcPr marL="36191" marR="36861" marT="36861" marB="36861" anchor="ctr"/>
                </a:tc>
                <a:tc>
                  <a:txBody>
                    <a:bodyPr/>
                    <a:lstStyle/>
                    <a:p>
                      <a:pPr algn="ctr">
                        <a:spcBef>
                          <a:spcPts val="285"/>
                        </a:spcBef>
                        <a:spcAft>
                          <a:spcPts val="285"/>
                        </a:spcAft>
                      </a:pPr>
                      <a:r>
                        <a:rPr lang="pt-BR" sz="2400" dirty="0">
                          <a:effectLst/>
                          <a:latin typeface="Bahnschrift" panose="020B0502040204020203" pitchFamily="34" charset="0"/>
                        </a:rPr>
                        <a:t>Prova Final.</a:t>
                      </a:r>
                      <a:endParaRPr lang="pt-BR" sz="2400" dirty="0">
                        <a:effectLst/>
                        <a:latin typeface="Bahnschrift" panose="020B0502040204020203" pitchFamily="34" charset="0"/>
                        <a:ea typeface="Calibri" panose="020F0502020204030204" pitchFamily="34" charset="0"/>
                        <a:cs typeface="Times New Roman" panose="02020603050405020304" pitchFamily="18" charset="0"/>
                      </a:endParaRPr>
                    </a:p>
                  </a:txBody>
                  <a:tcPr marL="36191" marR="36861" marT="36861" marB="36861" anchor="ctr"/>
                </a:tc>
                <a:extLst>
                  <a:ext uri="{0D108BD9-81ED-4DB2-BD59-A6C34878D82A}">
                    <a16:rowId xmlns:a16="http://schemas.microsoft.com/office/drawing/2014/main" val="3158151259"/>
                  </a:ext>
                </a:extLst>
              </a:tr>
            </a:tbl>
          </a:graphicData>
        </a:graphic>
      </p:graphicFrame>
    </p:spTree>
    <p:extLst>
      <p:ext uri="{BB962C8B-B14F-4D97-AF65-F5344CB8AC3E}">
        <p14:creationId xmlns:p14="http://schemas.microsoft.com/office/powerpoint/2010/main" val="30713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5" name="Oval 1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5" name="Espaço Reservado para Texto 4">
            <a:extLst>
              <a:ext uri="{FF2B5EF4-FFF2-40B4-BE49-F238E27FC236}">
                <a16:creationId xmlns:a16="http://schemas.microsoft.com/office/drawing/2014/main" id="{614DF39B-EA68-4817-96B2-639FB90384A0}"/>
              </a:ext>
            </a:extLst>
          </p:cNvPr>
          <p:cNvSpPr>
            <a:spLocks noGrp="1"/>
          </p:cNvSpPr>
          <p:nvPr>
            <p:ph type="body" idx="1"/>
          </p:nvPr>
        </p:nvSpPr>
        <p:spPr>
          <a:xfrm>
            <a:off x="2286000" y="6743700"/>
            <a:ext cx="13716000" cy="1143000"/>
          </a:xfrm>
        </p:spPr>
        <p:txBody>
          <a:bodyPr vert="horz" lIns="91440" tIns="45720" rIns="91440" bIns="45720" rtlCol="0">
            <a:normAutofit/>
          </a:bodyPr>
          <a:lstStyle/>
          <a:p>
            <a:pPr algn="ctr" defTabSz="914400">
              <a:spcBef>
                <a:spcPts val="1000"/>
              </a:spcBef>
            </a:pPr>
            <a:r>
              <a:rPr lang="en-US" sz="2700" kern="1200">
                <a:solidFill>
                  <a:schemeClr val="tx1"/>
                </a:solidFill>
                <a:latin typeface="+mn-lt"/>
                <a:ea typeface="+mn-ea"/>
                <a:cs typeface="+mn-cs"/>
              </a:rPr>
              <a:t>Tópico 1</a:t>
            </a:r>
          </a:p>
        </p:txBody>
      </p:sp>
      <p:sp>
        <p:nvSpPr>
          <p:cNvPr id="22" name="Rectangle 2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en-US" sz="5600" kern="1200" err="1">
                <a:solidFill>
                  <a:schemeClr val="bg2"/>
                </a:solidFill>
                <a:latin typeface="+mj-lt"/>
                <a:ea typeface="+mj-ea"/>
                <a:cs typeface="+mj-cs"/>
              </a:rPr>
              <a:t>Aspectos</a:t>
            </a:r>
            <a:r>
              <a:rPr lang="en-US" sz="5600" kern="1200">
                <a:solidFill>
                  <a:schemeClr val="bg2"/>
                </a:solidFill>
                <a:latin typeface="+mj-lt"/>
                <a:ea typeface="+mj-ea"/>
                <a:cs typeface="+mj-cs"/>
              </a:rPr>
              <a:t> </a:t>
            </a:r>
            <a:r>
              <a:rPr lang="en-US" sz="5600" kern="1200" err="1">
                <a:solidFill>
                  <a:schemeClr val="bg2"/>
                </a:solidFill>
                <a:latin typeface="+mj-lt"/>
                <a:ea typeface="+mj-ea"/>
                <a:cs typeface="+mj-cs"/>
              </a:rPr>
              <a:t>históricos</a:t>
            </a:r>
            <a:r>
              <a:rPr lang="en-US" sz="5600" kern="1200">
                <a:solidFill>
                  <a:schemeClr val="bg2"/>
                </a:solidFill>
                <a:latin typeface="+mj-lt"/>
                <a:ea typeface="+mj-ea"/>
                <a:cs typeface="+mj-cs"/>
              </a:rPr>
              <a:t>, </a:t>
            </a:r>
            <a:r>
              <a:rPr lang="en-US" sz="5600" kern="1200" err="1">
                <a:solidFill>
                  <a:schemeClr val="bg2"/>
                </a:solidFill>
                <a:latin typeface="+mj-lt"/>
                <a:ea typeface="+mj-ea"/>
                <a:cs typeface="+mj-cs"/>
              </a:rPr>
              <a:t>aplicações</a:t>
            </a:r>
            <a:r>
              <a:rPr lang="en-US" sz="5600" kern="1200">
                <a:solidFill>
                  <a:schemeClr val="bg2"/>
                </a:solidFill>
                <a:latin typeface="+mj-lt"/>
                <a:ea typeface="+mj-ea"/>
                <a:cs typeface="+mj-cs"/>
              </a:rPr>
              <a:t>, </a:t>
            </a:r>
            <a:r>
              <a:rPr lang="en-US" sz="5600" kern="1200" err="1">
                <a:solidFill>
                  <a:schemeClr val="bg2"/>
                </a:solidFill>
                <a:latin typeface="+mj-lt"/>
                <a:ea typeface="+mj-ea"/>
                <a:cs typeface="+mj-cs"/>
              </a:rPr>
              <a:t>representação</a:t>
            </a:r>
            <a:r>
              <a:rPr lang="en-US" sz="5600" kern="1200">
                <a:solidFill>
                  <a:schemeClr val="bg2"/>
                </a:solidFill>
                <a:latin typeface="+mj-lt"/>
                <a:ea typeface="+mj-ea"/>
                <a:cs typeface="+mj-cs"/>
              </a:rPr>
              <a:t> e </a:t>
            </a:r>
            <a:r>
              <a:rPr lang="en-US" sz="5600" kern="1200" err="1">
                <a:solidFill>
                  <a:schemeClr val="bg2"/>
                </a:solidFill>
                <a:latin typeface="+mj-lt"/>
                <a:ea typeface="+mj-ea"/>
                <a:cs typeface="+mj-cs"/>
              </a:rPr>
              <a:t>modelagem</a:t>
            </a:r>
            <a:r>
              <a:rPr lang="en-US" sz="5600" kern="1200">
                <a:solidFill>
                  <a:schemeClr val="bg2"/>
                </a:solidFill>
                <a:latin typeface="+mj-lt"/>
                <a:ea typeface="+mj-ea"/>
                <a:cs typeface="+mj-cs"/>
              </a:rPr>
              <a:t> </a:t>
            </a:r>
            <a:r>
              <a:rPr lang="en-US" sz="5600" kern="1200" err="1">
                <a:solidFill>
                  <a:schemeClr val="bg2"/>
                </a:solidFill>
                <a:latin typeface="+mj-lt"/>
                <a:ea typeface="+mj-ea"/>
                <a:cs typeface="+mj-cs"/>
              </a:rPr>
              <a:t>matemática</a:t>
            </a:r>
            <a:r>
              <a:rPr lang="en-US" sz="5600" kern="1200">
                <a:solidFill>
                  <a:schemeClr val="bg2"/>
                </a:solidFill>
                <a:latin typeface="+mj-lt"/>
                <a:ea typeface="+mj-ea"/>
                <a:cs typeface="+mj-cs"/>
              </a:rPr>
              <a:t> de imagens </a:t>
            </a:r>
            <a:r>
              <a:rPr lang="en-US" sz="5600" kern="1200" err="1">
                <a:solidFill>
                  <a:schemeClr val="bg2"/>
                </a:solidFill>
                <a:latin typeface="+mj-lt"/>
                <a:ea typeface="+mj-ea"/>
                <a:cs typeface="+mj-cs"/>
              </a:rPr>
              <a:t>digitais</a:t>
            </a:r>
            <a:endParaRPr lang="en-US" sz="5600" kern="1200">
              <a:solidFill>
                <a:schemeClr val="bg2"/>
              </a:solidFill>
              <a:latin typeface="+mj-lt"/>
              <a:ea typeface="+mj-ea"/>
              <a:cs typeface="+mj-cs"/>
            </a:endParaRPr>
          </a:p>
        </p:txBody>
      </p:sp>
      <p:sp>
        <p:nvSpPr>
          <p:cNvPr id="3" name="Espaço Reservado para Rodapé 2">
            <a:extLst>
              <a:ext uri="{FF2B5EF4-FFF2-40B4-BE49-F238E27FC236}">
                <a16:creationId xmlns:a16="http://schemas.microsoft.com/office/drawing/2014/main" id="{7A6EA1C3-B128-4CC6-B0AE-3B80485E1D38}"/>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1796C060-9A23-4DF4-A881-0A54A9A3F0C4}"/>
              </a:ext>
            </a:extLst>
          </p:cNvPr>
          <p:cNvSpPr>
            <a:spLocks noGrp="1"/>
          </p:cNvSpPr>
          <p:nvPr>
            <p:ph type="sldNum" sz="quarter" idx="12"/>
          </p:nvPr>
        </p:nvSpPr>
        <p:spPr/>
        <p:txBody>
          <a:bodyPr/>
          <a:lstStyle/>
          <a:p>
            <a:fld id="{04A78EB3-769F-4FED-868E-87308CA05BF1}" type="slidenum">
              <a:rPr lang="pt-BR" smtClean="0"/>
              <a:t>11</a:t>
            </a:fld>
            <a:endParaRPr lang="pt-BR"/>
          </a:p>
        </p:txBody>
      </p:sp>
    </p:spTree>
    <p:extLst>
      <p:ext uri="{BB962C8B-B14F-4D97-AF65-F5344CB8AC3E}">
        <p14:creationId xmlns:p14="http://schemas.microsoft.com/office/powerpoint/2010/main" val="314084530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Aspectos históricos</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2118733"/>
            <a:ext cx="5140925" cy="6545766"/>
          </a:xfrm>
        </p:spPr>
        <p:txBody>
          <a:bodyPr>
            <a:normAutofit/>
          </a:bodyPr>
          <a:lstStyle/>
          <a:p>
            <a:r>
              <a:rPr lang="pt-BR" sz="2800" dirty="0"/>
              <a:t>Capítulo 1</a:t>
            </a:r>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Espaço Reservado para Rodapé 4">
            <a:extLst>
              <a:ext uri="{FF2B5EF4-FFF2-40B4-BE49-F238E27FC236}">
                <a16:creationId xmlns:a16="http://schemas.microsoft.com/office/drawing/2014/main" id="{91FDB1CA-5919-4566-A360-786DB8D373E1}"/>
              </a:ext>
            </a:extLst>
          </p:cNvPr>
          <p:cNvSpPr>
            <a:spLocks noGrp="1"/>
          </p:cNvSpPr>
          <p:nvPr>
            <p:ph type="ftr" sz="quarter" idx="11"/>
          </p:nvPr>
        </p:nvSpPr>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672DFDD8-62D4-4B4D-A205-F497D5239675}"/>
              </a:ext>
            </a:extLst>
          </p:cNvPr>
          <p:cNvSpPr>
            <a:spLocks noGrp="1"/>
          </p:cNvSpPr>
          <p:nvPr>
            <p:ph type="sldNum" sz="quarter" idx="12"/>
          </p:nvPr>
        </p:nvSpPr>
        <p:spPr/>
        <p:txBody>
          <a:bodyPr/>
          <a:lstStyle/>
          <a:p>
            <a:fld id="{04A78EB3-769F-4FED-868E-87308CA05BF1}" type="slidenum">
              <a:rPr lang="pt-BR" smtClean="0"/>
              <a:t>12</a:t>
            </a:fld>
            <a:endParaRPr lang="pt-BR"/>
          </a:p>
        </p:txBody>
      </p:sp>
    </p:spTree>
    <p:extLst>
      <p:ext uri="{BB962C8B-B14F-4D97-AF65-F5344CB8AC3E}">
        <p14:creationId xmlns:p14="http://schemas.microsoft.com/office/powerpoint/2010/main" val="215374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973393" y="943899"/>
            <a:ext cx="5258243" cy="2433481"/>
          </a:xfrm>
        </p:spPr>
        <p:txBody>
          <a:bodyPr vert="horz" lIns="91440" tIns="45720" rIns="91440" bIns="45720" rtlCol="0" anchor="ctr">
            <a:normAutofit/>
          </a:bodyPr>
          <a:lstStyle/>
          <a:p>
            <a:pPr defTabSz="914400"/>
            <a:r>
              <a:rPr lang="en-US" sz="4400" kern="1200" dirty="0" err="1">
                <a:solidFill>
                  <a:schemeClr val="tx1"/>
                </a:solidFill>
                <a:latin typeface="+mj-lt"/>
                <a:ea typeface="+mj-ea"/>
                <a:cs typeface="+mj-cs"/>
              </a:rPr>
              <a:t>Aplicações</a:t>
            </a:r>
            <a:endParaRPr lang="en-US" sz="4400" kern="1200" dirty="0">
              <a:solidFill>
                <a:schemeClr val="tx1"/>
              </a:solidFill>
              <a:latin typeface="+mj-lt"/>
              <a:ea typeface="+mj-ea"/>
              <a:cs typeface="+mj-cs"/>
            </a:endParaRPr>
          </a:p>
        </p:txBody>
      </p:sp>
      <p:sp>
        <p:nvSpPr>
          <p:cNvPr id="8" name="Espaço Reservado para Texto 7">
            <a:extLst>
              <a:ext uri="{FF2B5EF4-FFF2-40B4-BE49-F238E27FC236}">
                <a16:creationId xmlns:a16="http://schemas.microsoft.com/office/drawing/2014/main" id="{0DE80770-D8C4-44EE-93E9-8952050FF042}"/>
              </a:ext>
            </a:extLst>
          </p:cNvPr>
          <p:cNvSpPr>
            <a:spLocks noGrp="1"/>
          </p:cNvSpPr>
          <p:nvPr>
            <p:ph type="body" sz="half" idx="2"/>
          </p:nvPr>
        </p:nvSpPr>
        <p:spPr>
          <a:xfrm>
            <a:off x="973396" y="3657600"/>
            <a:ext cx="5258241" cy="5678128"/>
          </a:xfrm>
        </p:spPr>
        <p:txBody>
          <a:bodyPr vert="horz" lIns="91440" tIns="45720" rIns="91440" bIns="45720" rtlCol="0">
            <a:normAutofit/>
          </a:bodyPr>
          <a:lstStyle/>
          <a:p>
            <a:pPr indent="-228600" defTabSz="914400">
              <a:buFont typeface="Arial" panose="020B0604020202020204" pitchFamily="34" charset="0"/>
              <a:buChar char="•"/>
            </a:pPr>
            <a:r>
              <a:rPr lang="en-US" sz="3000" dirty="0"/>
              <a:t>“</a:t>
            </a:r>
            <a:r>
              <a:rPr lang="en-US" sz="3000" dirty="0" err="1"/>
              <a:t>Hoje</a:t>
            </a:r>
            <a:r>
              <a:rPr lang="en-US" sz="3000" dirty="0"/>
              <a:t> </a:t>
            </a:r>
            <a:r>
              <a:rPr lang="en-US" sz="3000" dirty="0" err="1"/>
              <a:t>em</a:t>
            </a:r>
            <a:r>
              <a:rPr lang="en-US" sz="3000" dirty="0"/>
              <a:t> </a:t>
            </a:r>
            <a:r>
              <a:rPr lang="en-US" sz="3000" dirty="0" err="1"/>
              <a:t>dia</a:t>
            </a:r>
            <a:r>
              <a:rPr lang="en-US" sz="3000" dirty="0"/>
              <a:t>, </a:t>
            </a:r>
            <a:r>
              <a:rPr lang="en-US" sz="3000" dirty="0" err="1"/>
              <a:t>não</a:t>
            </a:r>
            <a:r>
              <a:rPr lang="en-US" sz="3000" dirty="0"/>
              <a:t> </a:t>
            </a:r>
            <a:r>
              <a:rPr lang="en-US" sz="3000" dirty="0" err="1"/>
              <a:t>existe</a:t>
            </a:r>
            <a:r>
              <a:rPr lang="en-US" sz="3000" dirty="0"/>
              <a:t> </a:t>
            </a:r>
            <a:r>
              <a:rPr lang="en-US" sz="3000" dirty="0" err="1"/>
              <a:t>praticamente</a:t>
            </a:r>
            <a:r>
              <a:rPr lang="en-US" sz="3000" dirty="0"/>
              <a:t> </a:t>
            </a:r>
            <a:r>
              <a:rPr lang="en-US" sz="3000" dirty="0" err="1"/>
              <a:t>nenhuma</a:t>
            </a:r>
            <a:r>
              <a:rPr lang="en-US" sz="3000" dirty="0"/>
              <a:t> </a:t>
            </a:r>
            <a:r>
              <a:rPr lang="en-US" sz="3000" dirty="0" err="1"/>
              <a:t>área</a:t>
            </a:r>
            <a:r>
              <a:rPr lang="en-US" sz="3000" dirty="0"/>
              <a:t> de </a:t>
            </a:r>
            <a:r>
              <a:rPr lang="en-US" sz="3000" dirty="0" err="1"/>
              <a:t>empreendimento</a:t>
            </a:r>
            <a:r>
              <a:rPr lang="en-US" sz="3000" dirty="0"/>
              <a:t> </a:t>
            </a:r>
            <a:r>
              <a:rPr lang="en-US" sz="3000" dirty="0" err="1"/>
              <a:t>técnico</a:t>
            </a:r>
            <a:r>
              <a:rPr lang="en-US" sz="3000" dirty="0"/>
              <a:t> que </a:t>
            </a:r>
            <a:r>
              <a:rPr lang="en-US" sz="3000" dirty="0" err="1"/>
              <a:t>não</a:t>
            </a:r>
            <a:r>
              <a:rPr lang="en-US" sz="3000" dirty="0"/>
              <a:t> </a:t>
            </a:r>
            <a:r>
              <a:rPr lang="en-US" sz="3000" dirty="0" err="1"/>
              <a:t>seja</a:t>
            </a:r>
            <a:r>
              <a:rPr lang="en-US" sz="3000" dirty="0"/>
              <a:t> </a:t>
            </a:r>
            <a:r>
              <a:rPr lang="en-US" sz="3000" dirty="0" err="1"/>
              <a:t>impactada</a:t>
            </a:r>
            <a:r>
              <a:rPr lang="en-US" sz="3000" dirty="0"/>
              <a:t> de </a:t>
            </a:r>
            <a:r>
              <a:rPr lang="en-US" sz="3000" dirty="0" err="1"/>
              <a:t>uma</a:t>
            </a:r>
            <a:r>
              <a:rPr lang="en-US" sz="3000" dirty="0"/>
              <a:t> forma </a:t>
            </a:r>
            <a:r>
              <a:rPr lang="en-US" sz="3000" dirty="0" err="1"/>
              <a:t>ou</a:t>
            </a:r>
            <a:r>
              <a:rPr lang="en-US" sz="3000" dirty="0"/>
              <a:t> de </a:t>
            </a:r>
            <a:r>
              <a:rPr lang="en-US" sz="3000" dirty="0" err="1"/>
              <a:t>outra</a:t>
            </a:r>
            <a:r>
              <a:rPr lang="en-US" sz="3000" dirty="0"/>
              <a:t> </a:t>
            </a:r>
            <a:r>
              <a:rPr lang="en-US" sz="3000" dirty="0" err="1"/>
              <a:t>pelo</a:t>
            </a:r>
            <a:r>
              <a:rPr lang="en-US" sz="3000" dirty="0"/>
              <a:t> </a:t>
            </a:r>
            <a:r>
              <a:rPr lang="en-US" sz="3000" dirty="0" err="1"/>
              <a:t>processamento</a:t>
            </a:r>
            <a:r>
              <a:rPr lang="en-US" sz="3000" dirty="0"/>
              <a:t> digital de imagens.” (GONZALEZ; WOODS, p. 5).</a:t>
            </a:r>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726948"/>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Rodapé 2">
            <a:extLst>
              <a:ext uri="{FF2B5EF4-FFF2-40B4-BE49-F238E27FC236}">
                <a16:creationId xmlns:a16="http://schemas.microsoft.com/office/drawing/2014/main" id="{F8AF863D-FA43-400B-805D-2E96700B6BAF}"/>
              </a:ext>
            </a:extLst>
          </p:cNvPr>
          <p:cNvSpPr>
            <a:spLocks noGrp="1"/>
          </p:cNvSpPr>
          <p:nvPr>
            <p:ph type="ftr" sz="quarter" idx="11"/>
          </p:nvPr>
        </p:nvSpPr>
        <p:spPr>
          <a:xfrm>
            <a:off x="7685532" y="9534525"/>
            <a:ext cx="6172200" cy="547687"/>
          </a:xfrm>
        </p:spPr>
        <p:txBody>
          <a:bodyPr vert="horz" lIns="91440" tIns="45720" rIns="91440" bIns="45720" rtlCol="0" anchor="ctr">
            <a:normAutofit/>
          </a:bodyPr>
          <a:lstStyle/>
          <a:p>
            <a:pPr>
              <a:spcAft>
                <a:spcPts val="600"/>
              </a:spcAft>
            </a:pPr>
            <a:r>
              <a:rPr lang="en-US" sz="1200" kern="1200">
                <a:solidFill>
                  <a:srgbClr val="303030"/>
                </a:solidFill>
                <a:latin typeface="+mn-lt"/>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49BF09E3-D0BD-4409-8B2F-1D2937942E2C}"/>
              </a:ext>
            </a:extLst>
          </p:cNvPr>
          <p:cNvSpPr>
            <a:spLocks noGrp="1"/>
          </p:cNvSpPr>
          <p:nvPr>
            <p:ph type="sldNum" sz="quarter" idx="12"/>
          </p:nvPr>
        </p:nvSpPr>
        <p:spPr>
          <a:xfrm>
            <a:off x="12915900" y="9534526"/>
            <a:ext cx="4114800" cy="547688"/>
          </a:xfrm>
        </p:spPr>
        <p:txBody>
          <a:bodyPr vert="horz" lIns="91440" tIns="45720" rIns="91440" bIns="45720" rtlCol="0" anchor="ctr">
            <a:normAutofit/>
          </a:bodyPr>
          <a:lstStyle/>
          <a:p>
            <a:pPr algn="r">
              <a:spcAft>
                <a:spcPts val="600"/>
              </a:spcAft>
            </a:pPr>
            <a:fld id="{04A78EB3-769F-4FED-868E-87308CA05BF1}" type="slidenum">
              <a:rPr lang="en-US" sz="1200">
                <a:solidFill>
                  <a:srgbClr val="303030"/>
                </a:solidFill>
              </a:rPr>
              <a:pPr algn="r">
                <a:spcAft>
                  <a:spcPts val="600"/>
                </a:spcAft>
              </a:pPr>
              <a:t>13</a:t>
            </a:fld>
            <a:endParaRPr lang="en-US" sz="1200">
              <a:solidFill>
                <a:srgbClr val="303030"/>
              </a:solidFill>
            </a:endParaRPr>
          </a:p>
        </p:txBody>
      </p:sp>
      <p:graphicFrame>
        <p:nvGraphicFramePr>
          <p:cNvPr id="7" name="Espaço Reservado para Conteúdo 6">
            <a:extLst>
              <a:ext uri="{FF2B5EF4-FFF2-40B4-BE49-F238E27FC236}">
                <a16:creationId xmlns:a16="http://schemas.microsoft.com/office/drawing/2014/main" id="{E27FFB99-74F0-4D1B-918A-3F813651420A}"/>
              </a:ext>
            </a:extLst>
          </p:cNvPr>
          <p:cNvGraphicFramePr>
            <a:graphicFrameLocks noGrp="1"/>
          </p:cNvGraphicFramePr>
          <p:nvPr>
            <p:ph idx="1"/>
            <p:extLst>
              <p:ext uri="{D42A27DB-BD31-4B8C-83A1-F6EECF244321}">
                <p14:modId xmlns:p14="http://schemas.microsoft.com/office/powerpoint/2010/main" val="2133413884"/>
              </p:ext>
            </p:extLst>
          </p:nvPr>
        </p:nvGraphicFramePr>
        <p:xfrm>
          <a:off x="8395855" y="2182091"/>
          <a:ext cx="8395854" cy="4669188"/>
        </p:xfrm>
        <a:graphic>
          <a:graphicData uri="http://schemas.openxmlformats.org/drawingml/2006/table">
            <a:tbl>
              <a:tblPr bandRow="1">
                <a:tableStyleId>{D113A9D2-9D6B-4929-AA2D-F23B5EE8CBE7}</a:tableStyleId>
              </a:tblPr>
              <a:tblGrid>
                <a:gridCol w="4197927">
                  <a:extLst>
                    <a:ext uri="{9D8B030D-6E8A-4147-A177-3AD203B41FA5}">
                      <a16:colId xmlns:a16="http://schemas.microsoft.com/office/drawing/2014/main" val="3145772329"/>
                    </a:ext>
                  </a:extLst>
                </a:gridCol>
                <a:gridCol w="4197927">
                  <a:extLst>
                    <a:ext uri="{9D8B030D-6E8A-4147-A177-3AD203B41FA5}">
                      <a16:colId xmlns:a16="http://schemas.microsoft.com/office/drawing/2014/main" val="3295926700"/>
                    </a:ext>
                  </a:extLst>
                </a:gridCol>
              </a:tblGrid>
              <a:tr h="2334594">
                <a:tc>
                  <a:txBody>
                    <a:bodyPr/>
                    <a:lstStyle/>
                    <a:p>
                      <a:pPr algn="ctr"/>
                      <a:r>
                        <a:rPr lang="pt-BR" sz="3300" b="1" dirty="0"/>
                        <a:t>Espectro eletromagnético</a:t>
                      </a:r>
                    </a:p>
                  </a:txBody>
                  <a:tcPr marL="130019" marR="130019" marT="55880" marB="55880" anchor="ctr"/>
                </a:tc>
                <a:tc>
                  <a:txBody>
                    <a:bodyPr/>
                    <a:lstStyle/>
                    <a:p>
                      <a:pPr algn="ctr"/>
                      <a:r>
                        <a:rPr lang="pt-BR" sz="3300" b="1" dirty="0"/>
                        <a:t>Acústica</a:t>
                      </a:r>
                    </a:p>
                  </a:txBody>
                  <a:tcPr marL="130019" marR="130019" marT="55880" marB="55880" anchor="ctr">
                    <a:solidFill>
                      <a:schemeClr val="accent4">
                        <a:lumMod val="40000"/>
                        <a:lumOff val="60000"/>
                        <a:alpha val="20000"/>
                      </a:schemeClr>
                    </a:solidFill>
                  </a:tcPr>
                </a:tc>
                <a:extLst>
                  <a:ext uri="{0D108BD9-81ED-4DB2-BD59-A6C34878D82A}">
                    <a16:rowId xmlns:a16="http://schemas.microsoft.com/office/drawing/2014/main" val="2802170062"/>
                  </a:ext>
                </a:extLst>
              </a:tr>
              <a:tr h="2334594">
                <a:tc>
                  <a:txBody>
                    <a:bodyPr/>
                    <a:lstStyle/>
                    <a:p>
                      <a:pPr algn="ctr"/>
                      <a:r>
                        <a:rPr lang="pt-BR" sz="3300" b="1" dirty="0"/>
                        <a:t>Ultrassônica</a:t>
                      </a:r>
                    </a:p>
                  </a:txBody>
                  <a:tcPr marL="130019" marR="130019" marT="55880" marB="55880" anchor="ctr"/>
                </a:tc>
                <a:tc>
                  <a:txBody>
                    <a:bodyPr/>
                    <a:lstStyle/>
                    <a:p>
                      <a:pPr algn="ctr"/>
                      <a:r>
                        <a:rPr lang="pt-BR" sz="3300" b="1" dirty="0"/>
                        <a:t>Eletrônica</a:t>
                      </a:r>
                    </a:p>
                  </a:txBody>
                  <a:tcPr marL="130019" marR="130019" marT="55880" marB="55880" anchor="ctr">
                    <a:solidFill>
                      <a:schemeClr val="accent4">
                        <a:lumMod val="75000"/>
                      </a:schemeClr>
                    </a:solidFill>
                  </a:tcPr>
                </a:tc>
                <a:extLst>
                  <a:ext uri="{0D108BD9-81ED-4DB2-BD59-A6C34878D82A}">
                    <a16:rowId xmlns:a16="http://schemas.microsoft.com/office/drawing/2014/main" val="4101737020"/>
                  </a:ext>
                </a:extLst>
              </a:tr>
            </a:tbl>
          </a:graphicData>
        </a:graphic>
      </p:graphicFrame>
      <p:sp>
        <p:nvSpPr>
          <p:cNvPr id="10" name="Retângulo 9">
            <a:extLst>
              <a:ext uri="{FF2B5EF4-FFF2-40B4-BE49-F238E27FC236}">
                <a16:creationId xmlns:a16="http://schemas.microsoft.com/office/drawing/2014/main" id="{D5A171C7-A461-4FB0-A7E2-DE00277CFD95}"/>
              </a:ext>
            </a:extLst>
          </p:cNvPr>
          <p:cNvSpPr/>
          <p:nvPr/>
        </p:nvSpPr>
        <p:spPr>
          <a:xfrm>
            <a:off x="7685533" y="489607"/>
            <a:ext cx="9900000" cy="83099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txBody>
          <a:bodyPr wrap="square" lIns="91440" tIns="45720" rIns="91440" bIns="45720">
            <a:spAutoFit/>
          </a:bodyPr>
          <a:lstStyle/>
          <a:p>
            <a:pPr algn="ctr"/>
            <a:r>
              <a:rPr lang="pt-BR" sz="4800" b="1" dirty="0">
                <a:ln w="12700" cmpd="sng">
                  <a:noFill/>
                  <a:prstDash val="solid"/>
                </a:ln>
                <a:solidFill>
                  <a:schemeClr val="bg1"/>
                </a:solidFill>
              </a:rPr>
              <a:t>Classificação por fonte de geração</a:t>
            </a:r>
          </a:p>
        </p:txBody>
      </p:sp>
    </p:spTree>
    <p:extLst>
      <p:ext uri="{BB962C8B-B14F-4D97-AF65-F5344CB8AC3E}">
        <p14:creationId xmlns:p14="http://schemas.microsoft.com/office/powerpoint/2010/main" val="242670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Rodapé 2">
            <a:extLst>
              <a:ext uri="{FF2B5EF4-FFF2-40B4-BE49-F238E27FC236}">
                <a16:creationId xmlns:a16="http://schemas.microsoft.com/office/drawing/2014/main" id="{F8AF863D-FA43-400B-805D-2E96700B6BAF}"/>
              </a:ext>
            </a:extLst>
          </p:cNvPr>
          <p:cNvSpPr>
            <a:spLocks noGrp="1"/>
          </p:cNvSpPr>
          <p:nvPr>
            <p:ph type="ftr" sz="quarter" idx="11"/>
          </p:nvPr>
        </p:nvSpPr>
        <p:spPr>
          <a:xfrm>
            <a:off x="6057900" y="9534525"/>
            <a:ext cx="6172200" cy="547687"/>
          </a:xfrm>
        </p:spPr>
        <p:txBody>
          <a:bodyPr vert="horz" lIns="91440" tIns="45720" rIns="91440" bIns="45720" rtlCol="0" anchor="ctr">
            <a:normAutofit/>
          </a:bodyPr>
          <a:lstStyle/>
          <a:p>
            <a:pPr algn="ctr">
              <a:spcAft>
                <a:spcPts val="600"/>
              </a:spcAft>
            </a:pPr>
            <a:r>
              <a:rPr lang="en-US" sz="1200" kern="1200">
                <a:solidFill>
                  <a:srgbClr val="FFFFFF"/>
                </a:solidFill>
                <a:latin typeface="+mn-lt"/>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49BF09E3-D0BD-4409-8B2F-1D2937942E2C}"/>
              </a:ext>
            </a:extLst>
          </p:cNvPr>
          <p:cNvSpPr>
            <a:spLocks noGrp="1"/>
          </p:cNvSpPr>
          <p:nvPr>
            <p:ph type="sldNum" sz="quarter" idx="12"/>
          </p:nvPr>
        </p:nvSpPr>
        <p:spPr>
          <a:xfrm>
            <a:off x="12915900" y="9534526"/>
            <a:ext cx="4114800" cy="547688"/>
          </a:xfrm>
        </p:spPr>
        <p:txBody>
          <a:bodyPr vert="horz" lIns="91440" tIns="45720" rIns="91440" bIns="45720" rtlCol="0" anchor="ctr">
            <a:normAutofit/>
          </a:bodyPr>
          <a:lstStyle/>
          <a:p>
            <a:pPr algn="r">
              <a:spcAft>
                <a:spcPts val="600"/>
              </a:spcAft>
            </a:pPr>
            <a:fld id="{04A78EB3-769F-4FED-868E-87308CA05BF1}" type="slidenum">
              <a:rPr lang="en-US" sz="1200" smtClean="0">
                <a:solidFill>
                  <a:srgbClr val="FFFFFF"/>
                </a:solidFill>
              </a:rPr>
              <a:pPr algn="r">
                <a:spcAft>
                  <a:spcPts val="600"/>
                </a:spcAft>
              </a:pPr>
              <a:t>14</a:t>
            </a:fld>
            <a:endParaRPr lang="en-US" sz="1200">
              <a:solidFill>
                <a:srgbClr val="FFFFFF"/>
              </a:solidFill>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973393" y="943900"/>
            <a:ext cx="5258243" cy="1653828"/>
          </a:xfrm>
        </p:spPr>
        <p:txBody>
          <a:bodyPr vert="horz" lIns="91440" tIns="45720" rIns="91440" bIns="45720" rtlCol="0" anchor="ctr">
            <a:normAutofit/>
          </a:bodyPr>
          <a:lstStyle/>
          <a:p>
            <a:pPr lvl="0"/>
            <a:r>
              <a:rPr lang="pt-BR" sz="4400" dirty="0"/>
              <a:t>Espectro eletromagnético</a:t>
            </a:r>
          </a:p>
        </p:txBody>
      </p:sp>
      <p:graphicFrame>
        <p:nvGraphicFramePr>
          <p:cNvPr id="9" name="Espaço Reservado para Conteúdo 8">
            <a:extLst>
              <a:ext uri="{FF2B5EF4-FFF2-40B4-BE49-F238E27FC236}">
                <a16:creationId xmlns:a16="http://schemas.microsoft.com/office/drawing/2014/main" id="{EABF0EC5-1CA4-4F99-90B8-83C5C33E71A5}"/>
              </a:ext>
            </a:extLst>
          </p:cNvPr>
          <p:cNvGraphicFramePr>
            <a:graphicFrameLocks noGrp="1"/>
          </p:cNvGraphicFramePr>
          <p:nvPr>
            <p:ph idx="1"/>
            <p:extLst>
              <p:ext uri="{D42A27DB-BD31-4B8C-83A1-F6EECF244321}">
                <p14:modId xmlns:p14="http://schemas.microsoft.com/office/powerpoint/2010/main" val="3598150892"/>
              </p:ext>
            </p:extLst>
          </p:nvPr>
        </p:nvGraphicFramePr>
        <p:xfrm>
          <a:off x="1480457" y="2821537"/>
          <a:ext cx="15553419" cy="6712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4581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Espaço Reservado para Conteúdo 26" descr="Uma imagem contendo céu, ao ar livre, edifício, estrada&#10;&#10;Descrição gerada automaticamente">
            <a:extLst>
              <a:ext uri="{FF2B5EF4-FFF2-40B4-BE49-F238E27FC236}">
                <a16:creationId xmlns:a16="http://schemas.microsoft.com/office/drawing/2014/main" id="{06E23945-3B6A-4FBB-AE7A-83C2C8377E81}"/>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11224" b="13776"/>
          <a:stretch/>
        </p:blipFill>
        <p:spPr>
          <a:xfrm>
            <a:off x="0" y="-2"/>
            <a:ext cx="18288000" cy="10287002"/>
          </a:xfrm>
          <a:prstGeom prst="rect">
            <a:avLst/>
          </a:prstGeom>
        </p:spPr>
      </p:pic>
      <p:sp>
        <p:nvSpPr>
          <p:cNvPr id="33" name="Rectangle 32">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05326" y="481765"/>
            <a:ext cx="6498460" cy="9269328"/>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011355" y="1137426"/>
            <a:ext cx="5486400" cy="4794855"/>
          </a:xfrm>
          <a:solidFill>
            <a:schemeClr val="accent1">
              <a:lumMod val="50000"/>
            </a:schemeClr>
          </a:solidFill>
        </p:spPr>
        <p:txBody>
          <a:bodyPr vert="horz" lIns="91440" tIns="45720" rIns="91440" bIns="45720" rtlCol="0" anchor="b">
            <a:normAutofit/>
          </a:bodyPr>
          <a:lstStyle/>
          <a:p>
            <a:pPr lvl="0" algn="ctr" defTabSz="914400"/>
            <a:r>
              <a:rPr lang="en-US" sz="7200">
                <a:solidFill>
                  <a:schemeClr val="bg1"/>
                </a:solidFill>
              </a:rPr>
              <a:t>Acústica</a:t>
            </a:r>
          </a:p>
        </p:txBody>
      </p:sp>
      <p:sp>
        <p:nvSpPr>
          <p:cNvPr id="10" name="Espaço Reservado para Texto 9">
            <a:extLst>
              <a:ext uri="{FF2B5EF4-FFF2-40B4-BE49-F238E27FC236}">
                <a16:creationId xmlns:a16="http://schemas.microsoft.com/office/drawing/2014/main" id="{0B155249-B802-41AD-BFE0-572775B5EB30}"/>
              </a:ext>
            </a:extLst>
          </p:cNvPr>
          <p:cNvSpPr>
            <a:spLocks noGrp="1"/>
          </p:cNvSpPr>
          <p:nvPr>
            <p:ph type="body" sz="half" idx="2"/>
          </p:nvPr>
        </p:nvSpPr>
        <p:spPr>
          <a:xfrm>
            <a:off x="1011355" y="6485063"/>
            <a:ext cx="5486400" cy="2097821"/>
          </a:xfrm>
          <a:solidFill>
            <a:schemeClr val="accent1">
              <a:lumMod val="50000"/>
            </a:schemeClr>
          </a:solidFill>
        </p:spPr>
        <p:txBody>
          <a:bodyPr vert="horz" lIns="91440" tIns="45720" rIns="91440" bIns="45720" rtlCol="0">
            <a:normAutofit lnSpcReduction="10000"/>
          </a:bodyPr>
          <a:lstStyle/>
          <a:p>
            <a:pPr algn="ctr" defTabSz="914400">
              <a:spcBef>
                <a:spcPts val="1000"/>
              </a:spcBef>
            </a:pPr>
            <a:r>
              <a:rPr lang="en-US" sz="3600" b="1" dirty="0" err="1">
                <a:solidFill>
                  <a:schemeClr val="bg1"/>
                </a:solidFill>
              </a:rPr>
              <a:t>Som</a:t>
            </a:r>
            <a:r>
              <a:rPr lang="en-US" sz="3600" b="1" dirty="0">
                <a:solidFill>
                  <a:schemeClr val="bg1"/>
                </a:solidFill>
              </a:rPr>
              <a:t>!</a:t>
            </a:r>
          </a:p>
          <a:p>
            <a:pPr algn="ctr" defTabSz="914400">
              <a:spcBef>
                <a:spcPts val="1000"/>
              </a:spcBef>
            </a:pPr>
            <a:r>
              <a:rPr lang="en-US" sz="3000" dirty="0" err="1">
                <a:solidFill>
                  <a:schemeClr val="bg1"/>
                </a:solidFill>
              </a:rPr>
              <a:t>Exploração</a:t>
            </a:r>
            <a:r>
              <a:rPr lang="en-US" sz="3000" dirty="0">
                <a:solidFill>
                  <a:schemeClr val="bg1"/>
                </a:solidFill>
              </a:rPr>
              <a:t> </a:t>
            </a:r>
            <a:r>
              <a:rPr lang="en-US" sz="3000" dirty="0" err="1">
                <a:solidFill>
                  <a:schemeClr val="bg1"/>
                </a:solidFill>
              </a:rPr>
              <a:t>geológica</a:t>
            </a:r>
            <a:endParaRPr lang="en-US" sz="3000" dirty="0">
              <a:solidFill>
                <a:schemeClr val="bg1"/>
              </a:solidFill>
            </a:endParaRPr>
          </a:p>
          <a:p>
            <a:pPr algn="ctr" defTabSz="914400">
              <a:spcBef>
                <a:spcPts val="1000"/>
              </a:spcBef>
            </a:pPr>
            <a:r>
              <a:rPr lang="en-US" sz="3000" dirty="0" err="1">
                <a:solidFill>
                  <a:schemeClr val="bg1"/>
                </a:solidFill>
              </a:rPr>
              <a:t>Indústria</a:t>
            </a:r>
            <a:endParaRPr lang="en-US" sz="3000" dirty="0">
              <a:solidFill>
                <a:schemeClr val="bg1"/>
              </a:solidFill>
            </a:endParaRPr>
          </a:p>
          <a:p>
            <a:pPr algn="ctr" defTabSz="914400">
              <a:spcBef>
                <a:spcPts val="1000"/>
              </a:spcBef>
            </a:pPr>
            <a:r>
              <a:rPr lang="en-US" sz="3000" dirty="0" err="1">
                <a:solidFill>
                  <a:schemeClr val="bg1"/>
                </a:solidFill>
              </a:rPr>
              <a:t>Medicina</a:t>
            </a:r>
            <a:endParaRPr lang="en-US" sz="3000" dirty="0">
              <a:solidFill>
                <a:schemeClr val="bg1"/>
              </a:solidFill>
            </a:endParaRPr>
          </a:p>
        </p:txBody>
      </p:sp>
      <p:cxnSp>
        <p:nvCxnSpPr>
          <p:cNvPr id="35" name="Straight Connector 34">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86689" y="6094711"/>
            <a:ext cx="3880185" cy="0"/>
          </a:xfrm>
          <a:prstGeom prst="line">
            <a:avLst/>
          </a:prstGeom>
          <a:ln w="22225">
            <a:solidFill>
              <a:srgbClr val="5B5C34"/>
            </a:solidFill>
          </a:ln>
        </p:spPr>
        <p:style>
          <a:lnRef idx="1">
            <a:schemeClr val="accent1"/>
          </a:lnRef>
          <a:fillRef idx="0">
            <a:schemeClr val="accent1"/>
          </a:fillRef>
          <a:effectRef idx="0">
            <a:schemeClr val="accent1"/>
          </a:effectRef>
          <a:fontRef idx="minor">
            <a:schemeClr val="tx1"/>
          </a:fontRef>
        </p:style>
      </p:cxnSp>
      <p:sp>
        <p:nvSpPr>
          <p:cNvPr id="3" name="Espaço Reservado para Rodapé 2">
            <a:extLst>
              <a:ext uri="{FF2B5EF4-FFF2-40B4-BE49-F238E27FC236}">
                <a16:creationId xmlns:a16="http://schemas.microsoft.com/office/drawing/2014/main" id="{F8AF863D-FA43-400B-805D-2E96700B6BAF}"/>
              </a:ext>
            </a:extLst>
          </p:cNvPr>
          <p:cNvSpPr>
            <a:spLocks noGrp="1"/>
          </p:cNvSpPr>
          <p:nvPr>
            <p:ph type="ftr" sz="quarter" idx="11"/>
          </p:nvPr>
        </p:nvSpPr>
        <p:spPr>
          <a:xfrm>
            <a:off x="7509112" y="9470229"/>
            <a:ext cx="6172200" cy="547687"/>
          </a:xfrm>
        </p:spPr>
        <p:txBody>
          <a:bodyPr vert="horz" lIns="91440" tIns="45720" rIns="91440" bIns="45720" rtlCol="0" anchor="ctr">
            <a:normAutofit/>
          </a:bodyPr>
          <a:lstStyle/>
          <a:p>
            <a:pPr algn="ctr">
              <a:spcAft>
                <a:spcPts val="600"/>
              </a:spcAft>
              <a:defRPr/>
            </a:pPr>
            <a:r>
              <a:rPr lang="en-US" kern="1200">
                <a:solidFill>
                  <a:srgbClr val="FFFFFF"/>
                </a:solidFill>
                <a:latin typeface="Calibri" panose="020F0502020204030204"/>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49BF09E3-D0BD-4409-8B2F-1D2937942E2C}"/>
              </a:ext>
            </a:extLst>
          </p:cNvPr>
          <p:cNvSpPr>
            <a:spLocks noGrp="1"/>
          </p:cNvSpPr>
          <p:nvPr>
            <p:ph type="sldNum" sz="quarter" idx="12"/>
          </p:nvPr>
        </p:nvSpPr>
        <p:spPr>
          <a:xfrm>
            <a:off x="12915900" y="9477249"/>
            <a:ext cx="4114800" cy="547687"/>
          </a:xfrm>
          <a:prstGeom prst="ellipse">
            <a:avLst/>
          </a:prstGeom>
        </p:spPr>
        <p:txBody>
          <a:bodyPr vert="horz" lIns="91440" tIns="45720" rIns="91440" bIns="45720" rtlCol="0" anchor="ctr">
            <a:normAutofit/>
          </a:bodyPr>
          <a:lstStyle/>
          <a:p>
            <a:pPr algn="r">
              <a:spcAft>
                <a:spcPts val="600"/>
              </a:spcAft>
              <a:defRPr/>
            </a:pPr>
            <a:fld id="{04A78EB3-769F-4FED-868E-87308CA05BF1}" type="slidenum">
              <a:rPr lang="en-US">
                <a:solidFill>
                  <a:srgbClr val="FFFFFF"/>
                </a:solidFill>
                <a:latin typeface="Calibri" panose="020F0502020204030204"/>
              </a:rPr>
              <a:pPr algn="r">
                <a:spcAft>
                  <a:spcPts val="600"/>
                </a:spcAft>
                <a:defRPr/>
              </a:pPr>
              <a:t>15</a:t>
            </a:fld>
            <a:endParaRPr lang="en-US">
              <a:solidFill>
                <a:srgbClr val="FFFFFF"/>
              </a:solidFill>
              <a:latin typeface="Calibri" panose="020F0502020204030204"/>
            </a:endParaRPr>
          </a:p>
        </p:txBody>
      </p:sp>
      <p:sp>
        <p:nvSpPr>
          <p:cNvPr id="28" name="CaixaDeTexto 27">
            <a:extLst>
              <a:ext uri="{FF2B5EF4-FFF2-40B4-BE49-F238E27FC236}">
                <a16:creationId xmlns:a16="http://schemas.microsoft.com/office/drawing/2014/main" id="{CC5330FA-7841-49A7-BDAF-7A43AD3DD6B8}"/>
              </a:ext>
            </a:extLst>
          </p:cNvPr>
          <p:cNvSpPr txBox="1"/>
          <p:nvPr/>
        </p:nvSpPr>
        <p:spPr>
          <a:xfrm>
            <a:off x="13681312" y="10006446"/>
            <a:ext cx="4606688" cy="312674"/>
          </a:xfrm>
          <a:prstGeom prst="flowChartDocument">
            <a:avLst/>
          </a:prstGeom>
          <a:solidFill>
            <a:schemeClr val="accent1">
              <a:lumMod val="50000"/>
            </a:schemeClr>
          </a:solidFill>
        </p:spPr>
        <p:txBody>
          <a:bodyPr wrap="square" lIns="36000" tIns="18000" rIns="36000" bIns="18000" rtlCol="0" anchor="ctr" anchorCtr="0">
            <a:spAutoFit/>
          </a:bodyPr>
          <a:lstStyle/>
          <a:p>
            <a:pPr algn="just"/>
            <a:r>
              <a:rPr lang="pt-BR" sz="1400" dirty="0">
                <a:solidFill>
                  <a:srgbClr val="FFFFFF"/>
                </a:solidFill>
                <a:hlinkClick r:id="rId4" tooltip="https://pt.wikipedia.org/wiki/Trios_el%C3%A9tricos">
                  <a:extLst>
                    <a:ext uri="{A12FA001-AC4F-418D-AE19-62706E023703}">
                      <ahyp:hlinkClr xmlns:ahyp="http://schemas.microsoft.com/office/drawing/2018/hyperlinkcolor" val="tx"/>
                    </a:ext>
                  </a:extLst>
                </a:hlinkClick>
              </a:rPr>
              <a:t>Esta Foto</a:t>
            </a:r>
            <a:r>
              <a:rPr lang="pt-BR" sz="1400" dirty="0">
                <a:solidFill>
                  <a:srgbClr val="FFFFFF"/>
                </a:solidFill>
              </a:rPr>
              <a:t> de Autor Desconhecido está licenciado em </a:t>
            </a:r>
            <a:r>
              <a:rPr lang="pt-BR" sz="1400" dirty="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pt-BR" sz="1400" dirty="0">
              <a:solidFill>
                <a:srgbClr val="FFFFFF"/>
              </a:solidFill>
            </a:endParaRPr>
          </a:p>
        </p:txBody>
      </p:sp>
    </p:spTree>
    <p:extLst>
      <p:ext uri="{BB962C8B-B14F-4D97-AF65-F5344CB8AC3E}">
        <p14:creationId xmlns:p14="http://schemas.microsoft.com/office/powerpoint/2010/main" val="369099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973393" y="943899"/>
            <a:ext cx="5258243" cy="2433481"/>
          </a:xfrm>
          <a:solidFill>
            <a:schemeClr val="accent1">
              <a:lumMod val="50000"/>
            </a:schemeClr>
          </a:solidFill>
        </p:spPr>
        <p:txBody>
          <a:bodyPr vert="horz" lIns="91440" tIns="45720" rIns="91440" bIns="45720" rtlCol="0" anchor="ctr">
            <a:normAutofit/>
          </a:bodyPr>
          <a:lstStyle/>
          <a:p>
            <a:pPr lvl="0" defTabSz="914400"/>
            <a:r>
              <a:rPr lang="pt-BR" sz="4400" b="1" dirty="0">
                <a:solidFill>
                  <a:schemeClr val="bg1"/>
                </a:solidFill>
              </a:rPr>
              <a:t>Ultrassônica</a:t>
            </a:r>
            <a:endParaRPr lang="en-US" sz="4400" kern="1200" dirty="0">
              <a:solidFill>
                <a:schemeClr val="bg1"/>
              </a:solidFill>
            </a:endParaRPr>
          </a:p>
        </p:txBody>
      </p:sp>
      <p:sp>
        <p:nvSpPr>
          <p:cNvPr id="27" name="Content Placeholder 26">
            <a:extLst>
              <a:ext uri="{FF2B5EF4-FFF2-40B4-BE49-F238E27FC236}">
                <a16:creationId xmlns:a16="http://schemas.microsoft.com/office/drawing/2014/main" id="{35B09147-1BF9-40AF-A365-67C5447E1F61}"/>
              </a:ext>
            </a:extLst>
          </p:cNvPr>
          <p:cNvSpPr>
            <a:spLocks noGrp="1"/>
          </p:cNvSpPr>
          <p:nvPr>
            <p:ph idx="1"/>
          </p:nvPr>
        </p:nvSpPr>
        <p:spPr>
          <a:xfrm>
            <a:off x="973396" y="3657600"/>
            <a:ext cx="5258241" cy="5678128"/>
          </a:xfrm>
          <a:solidFill>
            <a:schemeClr val="accent1">
              <a:lumMod val="50000"/>
            </a:schemeClr>
          </a:solidFill>
        </p:spPr>
        <p:txBody>
          <a:bodyPr vert="horz" lIns="91440" tIns="45720" rIns="91440" bIns="45720" rtlCol="0">
            <a:normAutofit/>
          </a:bodyPr>
          <a:lstStyle/>
          <a:p>
            <a:pPr marL="114300" indent="0" defTabSz="914400">
              <a:buNone/>
            </a:pPr>
            <a:r>
              <a:rPr lang="en-US" sz="3200" b="1" dirty="0" err="1">
                <a:solidFill>
                  <a:schemeClr val="bg1"/>
                </a:solidFill>
              </a:rPr>
              <a:t>Ultrassom</a:t>
            </a:r>
            <a:endParaRPr lang="en-US" sz="3200" b="1" dirty="0">
              <a:solidFill>
                <a:schemeClr val="bg1"/>
              </a:solidFill>
            </a:endParaRPr>
          </a:p>
          <a:p>
            <a:pPr indent="-228600" defTabSz="914400"/>
            <a:r>
              <a:rPr lang="en-US" sz="3000" dirty="0" err="1">
                <a:solidFill>
                  <a:schemeClr val="bg1"/>
                </a:solidFill>
              </a:rPr>
              <a:t>Medicina</a:t>
            </a:r>
            <a:endParaRPr lang="en-US" sz="3000" dirty="0">
              <a:solidFill>
                <a:schemeClr val="bg1"/>
              </a:solidFill>
            </a:endParaRPr>
          </a:p>
        </p:txBody>
      </p:sp>
      <p:sp>
        <p:nvSpPr>
          <p:cNvPr id="34" name="Rectangle 2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726948"/>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Espaço Reservado para Conteúdo 10" descr="Uma imagem contendo machado, interior, preto, foto&#10;&#10;Descrição gerada automaticamente">
            <a:extLst>
              <a:ext uri="{FF2B5EF4-FFF2-40B4-BE49-F238E27FC236}">
                <a16:creationId xmlns:a16="http://schemas.microsoft.com/office/drawing/2014/main" id="{8568B3B4-690C-4971-BF59-14212687FD3B}"/>
              </a:ext>
            </a:extLst>
          </p:cNvPr>
          <p:cNvPicPr>
            <a:picLocks noChangeAspect="1"/>
          </p:cNvPicPr>
          <p:nvPr/>
        </p:nvPicPr>
        <p:blipFill>
          <a:blip r:embed="rId2">
            <a:duotone>
              <a:prstClr val="black"/>
              <a:srgbClr val="549E39">
                <a:tint val="45000"/>
                <a:satMod val="400000"/>
              </a:srgbClr>
            </a:duotone>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4910" y="2410691"/>
            <a:ext cx="9193508" cy="5148364"/>
          </a:xfrm>
          <a:prstGeom prst="rect">
            <a:avLst/>
          </a:prstGeom>
          <a:effectLst/>
        </p:spPr>
      </p:pic>
      <p:sp>
        <p:nvSpPr>
          <p:cNvPr id="3" name="Espaço Reservado para Rodapé 2">
            <a:extLst>
              <a:ext uri="{FF2B5EF4-FFF2-40B4-BE49-F238E27FC236}">
                <a16:creationId xmlns:a16="http://schemas.microsoft.com/office/drawing/2014/main" id="{F8AF863D-FA43-400B-805D-2E96700B6BAF}"/>
              </a:ext>
            </a:extLst>
          </p:cNvPr>
          <p:cNvSpPr>
            <a:spLocks noGrp="1"/>
          </p:cNvSpPr>
          <p:nvPr>
            <p:ph type="ftr" sz="quarter" idx="11"/>
          </p:nvPr>
        </p:nvSpPr>
        <p:spPr>
          <a:xfrm>
            <a:off x="7685532" y="9534525"/>
            <a:ext cx="6172200" cy="547687"/>
          </a:xfrm>
        </p:spPr>
        <p:txBody>
          <a:bodyPr vert="horz" lIns="91440" tIns="45720" rIns="91440" bIns="45720" rtlCol="0" anchor="ctr">
            <a:normAutofit/>
          </a:bodyPr>
          <a:lstStyle/>
          <a:p>
            <a:pPr>
              <a:spcAft>
                <a:spcPts val="600"/>
              </a:spcAft>
            </a:pPr>
            <a:r>
              <a:rPr lang="en-US" sz="1200" kern="1200">
                <a:solidFill>
                  <a:srgbClr val="303030"/>
                </a:solidFill>
                <a:latin typeface="+mn-lt"/>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49BF09E3-D0BD-4409-8B2F-1D2937942E2C}"/>
              </a:ext>
            </a:extLst>
          </p:cNvPr>
          <p:cNvSpPr>
            <a:spLocks noGrp="1"/>
          </p:cNvSpPr>
          <p:nvPr>
            <p:ph type="sldNum" sz="quarter" idx="12"/>
          </p:nvPr>
        </p:nvSpPr>
        <p:spPr>
          <a:xfrm>
            <a:off x="12915900" y="9534526"/>
            <a:ext cx="4114800" cy="547688"/>
          </a:xfrm>
        </p:spPr>
        <p:txBody>
          <a:bodyPr vert="horz" lIns="91440" tIns="45720" rIns="91440" bIns="45720" rtlCol="0" anchor="ctr">
            <a:normAutofit/>
          </a:bodyPr>
          <a:lstStyle/>
          <a:p>
            <a:pPr algn="r">
              <a:spcAft>
                <a:spcPts val="600"/>
              </a:spcAft>
            </a:pPr>
            <a:fld id="{04A78EB3-769F-4FED-868E-87308CA05BF1}" type="slidenum">
              <a:rPr lang="en-US" sz="1200">
                <a:solidFill>
                  <a:srgbClr val="303030"/>
                </a:solidFill>
              </a:rPr>
              <a:pPr algn="r">
                <a:spcAft>
                  <a:spcPts val="600"/>
                </a:spcAft>
              </a:pPr>
              <a:t>16</a:t>
            </a:fld>
            <a:endParaRPr lang="en-US" sz="1200">
              <a:solidFill>
                <a:srgbClr val="303030"/>
              </a:solidFill>
            </a:endParaRPr>
          </a:p>
        </p:txBody>
      </p:sp>
      <p:sp>
        <p:nvSpPr>
          <p:cNvPr id="12" name="CaixaDeTexto 11">
            <a:extLst>
              <a:ext uri="{FF2B5EF4-FFF2-40B4-BE49-F238E27FC236}">
                <a16:creationId xmlns:a16="http://schemas.microsoft.com/office/drawing/2014/main" id="{242E430E-E5C2-4218-8E86-CEA2B84A18B0}"/>
              </a:ext>
            </a:extLst>
          </p:cNvPr>
          <p:cNvSpPr txBox="1"/>
          <p:nvPr/>
        </p:nvSpPr>
        <p:spPr>
          <a:xfrm>
            <a:off x="8104910" y="7557797"/>
            <a:ext cx="9193508" cy="253916"/>
          </a:xfrm>
          <a:prstGeom prst="rect">
            <a:avLst/>
          </a:prstGeom>
          <a:solidFill>
            <a:srgbClr val="549E39"/>
          </a:solidFill>
        </p:spPr>
        <p:txBody>
          <a:bodyPr wrap="square" rtlCol="0">
            <a:spAutoFit/>
          </a:bodyPr>
          <a:lstStyle/>
          <a:p>
            <a:pPr algn="just">
              <a:spcAft>
                <a:spcPts val="600"/>
              </a:spcAft>
            </a:pPr>
            <a:r>
              <a:rPr lang="pt-BR" sz="1050" dirty="0">
                <a:solidFill>
                  <a:srgbClr val="FFFFFF"/>
                </a:solidFill>
                <a:hlinkClick r:id="rId4" tooltip="https://fisicaemclasse.blogspot.com/2016/03/ondas-gravitacionais-uma-nova-janela.html">
                  <a:extLst>
                    <a:ext uri="{A12FA001-AC4F-418D-AE19-62706E023703}">
                      <ahyp:hlinkClr xmlns:ahyp="http://schemas.microsoft.com/office/drawing/2018/hyperlinkcolor" val="tx"/>
                    </a:ext>
                  </a:extLst>
                </a:hlinkClick>
              </a:rPr>
              <a:t>Esta Foto</a:t>
            </a:r>
            <a:r>
              <a:rPr lang="pt-BR" sz="1050" dirty="0">
                <a:solidFill>
                  <a:srgbClr val="FFFFFF"/>
                </a:solidFill>
              </a:rPr>
              <a:t> de Autor Desconhecido está licenciado em </a:t>
            </a:r>
            <a:r>
              <a:rPr lang="pt-BR" sz="1050" dirty="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pt-BR" sz="1050" dirty="0">
              <a:solidFill>
                <a:srgbClr val="FFFFFF"/>
              </a:solidFill>
            </a:endParaRPr>
          </a:p>
        </p:txBody>
      </p:sp>
    </p:spTree>
    <p:extLst>
      <p:ext uri="{BB962C8B-B14F-4D97-AF65-F5344CB8AC3E}">
        <p14:creationId xmlns:p14="http://schemas.microsoft.com/office/powerpoint/2010/main" val="140684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262102" y="960121"/>
            <a:ext cx="5065775" cy="5563343"/>
          </a:xfrm>
          <a:solidFill>
            <a:srgbClr val="549E39"/>
          </a:solidFill>
        </p:spPr>
        <p:txBody>
          <a:bodyPr vert="horz" lIns="91440" tIns="45720" rIns="91440" bIns="45720" rtlCol="0" anchor="b">
            <a:normAutofit/>
          </a:bodyPr>
          <a:lstStyle/>
          <a:p>
            <a:pPr defTabSz="914400"/>
            <a:r>
              <a:rPr lang="en-US" sz="6600">
                <a:solidFill>
                  <a:schemeClr val="bg1"/>
                </a:solidFill>
              </a:rPr>
              <a:t>Eletrônica</a:t>
            </a:r>
          </a:p>
        </p:txBody>
      </p:sp>
      <p:sp>
        <p:nvSpPr>
          <p:cNvPr id="11" name="Espaço Reservado para Texto 10">
            <a:extLst>
              <a:ext uri="{FF2B5EF4-FFF2-40B4-BE49-F238E27FC236}">
                <a16:creationId xmlns:a16="http://schemas.microsoft.com/office/drawing/2014/main" id="{5402FEAE-2858-4610-B328-9E6FC8ADD46C}"/>
              </a:ext>
            </a:extLst>
          </p:cNvPr>
          <p:cNvSpPr>
            <a:spLocks noGrp="1"/>
          </p:cNvSpPr>
          <p:nvPr>
            <p:ph type="body" sz="half" idx="2"/>
          </p:nvPr>
        </p:nvSpPr>
        <p:spPr>
          <a:xfrm>
            <a:off x="12262102" y="6857998"/>
            <a:ext cx="5065776" cy="2468882"/>
          </a:xfrm>
          <a:solidFill>
            <a:srgbClr val="549E39"/>
          </a:solidFill>
        </p:spPr>
        <p:txBody>
          <a:bodyPr vert="horz" lIns="91440" tIns="45720" rIns="91440" bIns="45720" rtlCol="0">
            <a:normAutofit/>
          </a:bodyPr>
          <a:lstStyle/>
          <a:p>
            <a:pPr defTabSz="914400">
              <a:spcBef>
                <a:spcPts val="1000"/>
              </a:spcBef>
            </a:pPr>
            <a:r>
              <a:rPr lang="en-US" sz="3000">
                <a:solidFill>
                  <a:schemeClr val="bg1"/>
                </a:solidFill>
              </a:rPr>
              <a:t>Feixe de elétrons</a:t>
            </a:r>
          </a:p>
        </p:txBody>
      </p:sp>
      <p:pic>
        <p:nvPicPr>
          <p:cNvPr id="7" name="Espaço Reservado para Conteúdo 6" descr="Uma imagem contendo interior, microscópio, parede, objeto&#10;&#10;Descrição gerada automaticamente">
            <a:extLst>
              <a:ext uri="{FF2B5EF4-FFF2-40B4-BE49-F238E27FC236}">
                <a16:creationId xmlns:a16="http://schemas.microsoft.com/office/drawing/2014/main" id="{EF6C3854-6675-44DA-9953-ABEE3A645F2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7600"/>
          <a:stretch/>
        </p:blipFill>
        <p:spPr>
          <a:xfrm>
            <a:off x="20" y="10"/>
            <a:ext cx="11301964" cy="10286990"/>
          </a:xfrm>
          <a:prstGeom prst="rect">
            <a:avLst/>
          </a:prstGeom>
        </p:spPr>
      </p:pic>
      <p:sp>
        <p:nvSpPr>
          <p:cNvPr id="3" name="Espaço Reservado para Rodapé 2">
            <a:extLst>
              <a:ext uri="{FF2B5EF4-FFF2-40B4-BE49-F238E27FC236}">
                <a16:creationId xmlns:a16="http://schemas.microsoft.com/office/drawing/2014/main" id="{F8AF863D-FA43-400B-805D-2E96700B6BAF}"/>
              </a:ext>
            </a:extLst>
          </p:cNvPr>
          <p:cNvSpPr>
            <a:spLocks noGrp="1"/>
          </p:cNvSpPr>
          <p:nvPr>
            <p:ph type="ftr" sz="quarter" idx="11"/>
          </p:nvPr>
        </p:nvSpPr>
        <p:spPr>
          <a:xfrm>
            <a:off x="905907" y="9534525"/>
            <a:ext cx="9292819" cy="547687"/>
          </a:xfrm>
          <a:noFill/>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49BF09E3-D0BD-4409-8B2F-1D2937942E2C}"/>
              </a:ext>
            </a:extLst>
          </p:cNvPr>
          <p:cNvSpPr>
            <a:spLocks noGrp="1"/>
          </p:cNvSpPr>
          <p:nvPr>
            <p:ph type="sldNum" sz="quarter" idx="12"/>
          </p:nvPr>
        </p:nvSpPr>
        <p:spPr>
          <a:xfrm>
            <a:off x="16389714" y="9534525"/>
            <a:ext cx="938164" cy="547687"/>
          </a:xfrm>
          <a:noFill/>
        </p:spPr>
        <p:txBody>
          <a:bodyPr vert="horz" lIns="91440" tIns="45720" rIns="91440" bIns="45720" rtlCol="0" anchor="ctr">
            <a:normAutofit/>
          </a:bodyPr>
          <a:lstStyle/>
          <a:p>
            <a:pPr algn="r">
              <a:spcAft>
                <a:spcPts val="600"/>
              </a:spcAft>
              <a:defRPr/>
            </a:pPr>
            <a:fld id="{04A78EB3-769F-4FED-868E-87308CA05BF1}" type="slidenum">
              <a:rPr lang="en-US" sz="1200" smtClean="0">
                <a:solidFill>
                  <a:prstClr val="black">
                    <a:tint val="75000"/>
                  </a:prstClr>
                </a:solidFill>
                <a:latin typeface="Calibri" panose="020F0502020204030204"/>
              </a:rPr>
              <a:pPr algn="r">
                <a:spcAft>
                  <a:spcPts val="600"/>
                </a:spcAft>
                <a:defRPr/>
              </a:pPr>
              <a:t>17</a:t>
            </a:fld>
            <a:endParaRPr lang="en-US" sz="1200">
              <a:solidFill>
                <a:prstClr val="black">
                  <a:tint val="75000"/>
                </a:prstClr>
              </a:solidFill>
              <a:latin typeface="Calibri" panose="020F0502020204030204"/>
            </a:endParaRPr>
          </a:p>
        </p:txBody>
      </p:sp>
      <p:sp>
        <p:nvSpPr>
          <p:cNvPr id="8" name="CaixaDeTexto 7">
            <a:extLst>
              <a:ext uri="{FF2B5EF4-FFF2-40B4-BE49-F238E27FC236}">
                <a16:creationId xmlns:a16="http://schemas.microsoft.com/office/drawing/2014/main" id="{31343068-678D-427D-B8E0-76213A155FE4}"/>
              </a:ext>
            </a:extLst>
          </p:cNvPr>
          <p:cNvSpPr txBox="1"/>
          <p:nvPr/>
        </p:nvSpPr>
        <p:spPr>
          <a:xfrm>
            <a:off x="8716020" y="10086945"/>
            <a:ext cx="2585964" cy="200055"/>
          </a:xfrm>
          <a:prstGeom prst="rect">
            <a:avLst/>
          </a:prstGeom>
          <a:solidFill>
            <a:srgbClr val="000000"/>
          </a:solidFill>
        </p:spPr>
        <p:txBody>
          <a:bodyPr wrap="none" rtlCol="0">
            <a:spAutoFit/>
          </a:bodyPr>
          <a:lstStyle/>
          <a:p>
            <a:pPr algn="r">
              <a:spcAft>
                <a:spcPts val="600"/>
              </a:spcAft>
            </a:pPr>
            <a:r>
              <a:rPr lang="pt-BR" sz="700">
                <a:solidFill>
                  <a:srgbClr val="FFFFFF"/>
                </a:solidFill>
                <a:hlinkClick r:id="rId3" tooltip="http://mcff.mtu.edu/acmal/electronmicroscopy/FE_Form_Function.htm">
                  <a:extLst>
                    <a:ext uri="{A12FA001-AC4F-418D-AE19-62706E023703}">
                      <ahyp:hlinkClr xmlns:ahyp="http://schemas.microsoft.com/office/drawing/2018/hyperlinkcolor" val="tx"/>
                    </a:ext>
                  </a:extLst>
                </a:hlinkClick>
              </a:rPr>
              <a:t>Esta Foto</a:t>
            </a:r>
            <a:r>
              <a:rPr lang="pt-BR" sz="700">
                <a:solidFill>
                  <a:srgbClr val="FFFFFF"/>
                </a:solidFill>
              </a:rPr>
              <a:t> de Autor Desconhecido está licenciado em </a:t>
            </a:r>
            <a:r>
              <a:rPr lang="pt-BR"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pt-BR" sz="700">
              <a:solidFill>
                <a:srgbClr val="FFFFFF"/>
              </a:solidFill>
            </a:endParaRPr>
          </a:p>
        </p:txBody>
      </p:sp>
    </p:spTree>
    <p:extLst>
      <p:ext uri="{BB962C8B-B14F-4D97-AF65-F5344CB8AC3E}">
        <p14:creationId xmlns:p14="http://schemas.microsoft.com/office/powerpoint/2010/main" val="2841324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1257300" y="547688"/>
            <a:ext cx="10110355" cy="1988345"/>
          </a:xfrm>
        </p:spPr>
        <p:txBody>
          <a:bodyPr>
            <a:normAutofit/>
          </a:bodyPr>
          <a:lstStyle/>
          <a:p>
            <a:r>
              <a:rPr lang="pt-BR" dirty="0">
                <a:solidFill>
                  <a:srgbClr val="FFFFFF"/>
                </a:solidFill>
              </a:rPr>
              <a:t>Passos fundamentais em PDI</a:t>
            </a:r>
          </a:p>
        </p:txBody>
      </p:sp>
      <p:sp>
        <p:nvSpPr>
          <p:cNvPr id="5" name="Espaço Reservado para Rodapé 4">
            <a:extLst>
              <a:ext uri="{FF2B5EF4-FFF2-40B4-BE49-F238E27FC236}">
                <a16:creationId xmlns:a16="http://schemas.microsoft.com/office/drawing/2014/main" id="{2004C339-2CD5-4DA9-9487-DF0E9458E404}"/>
              </a:ext>
            </a:extLst>
          </p:cNvPr>
          <p:cNvSpPr>
            <a:spLocks noGrp="1"/>
          </p:cNvSpPr>
          <p:nvPr>
            <p:ph type="ftr" sz="quarter" idx="11"/>
          </p:nvPr>
        </p:nvSpPr>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95B5B858-6C19-4230-B466-A0A2E62D31E2}"/>
              </a:ext>
            </a:extLst>
          </p:cNvPr>
          <p:cNvSpPr>
            <a:spLocks noGrp="1"/>
          </p:cNvSpPr>
          <p:nvPr>
            <p:ph type="sldNum" sz="quarter" idx="12"/>
          </p:nvPr>
        </p:nvSpPr>
        <p:spPr/>
        <p:txBody>
          <a:bodyPr/>
          <a:lstStyle/>
          <a:p>
            <a:fld id="{04A78EB3-769F-4FED-868E-87308CA05BF1}" type="slidenum">
              <a:rPr lang="pt-BR" smtClean="0"/>
              <a:t>18</a:t>
            </a:fld>
            <a:endParaRPr lang="pt-BR"/>
          </a:p>
        </p:txBody>
      </p:sp>
      <p:graphicFrame>
        <p:nvGraphicFramePr>
          <p:cNvPr id="21" name="Espaço Reservado para Conteúdo 20">
            <a:extLst>
              <a:ext uri="{FF2B5EF4-FFF2-40B4-BE49-F238E27FC236}">
                <a16:creationId xmlns:a16="http://schemas.microsoft.com/office/drawing/2014/main" id="{062EB232-5A6F-48BB-A5D9-DC18022914BD}"/>
              </a:ext>
            </a:extLst>
          </p:cNvPr>
          <p:cNvGraphicFramePr>
            <a:graphicFrameLocks noGrp="1"/>
          </p:cNvGraphicFramePr>
          <p:nvPr>
            <p:ph idx="1"/>
            <p:extLst>
              <p:ext uri="{D42A27DB-BD31-4B8C-83A1-F6EECF244321}">
                <p14:modId xmlns:p14="http://schemas.microsoft.com/office/powerpoint/2010/main" val="3986215084"/>
              </p:ext>
            </p:extLst>
          </p:nvPr>
        </p:nvGraphicFramePr>
        <p:xfrm>
          <a:off x="1257300" y="2738438"/>
          <a:ext cx="15773400" cy="6821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a:extLst>
              <a:ext uri="{FF2B5EF4-FFF2-40B4-BE49-F238E27FC236}">
                <a16:creationId xmlns:a16="http://schemas.microsoft.com/office/drawing/2014/main" id="{CC8F4478-2DD3-43A2-B3BC-8F4741CDD631}"/>
              </a:ext>
            </a:extLst>
          </p:cNvPr>
          <p:cNvSpPr txBox="1"/>
          <p:nvPr/>
        </p:nvSpPr>
        <p:spPr>
          <a:xfrm>
            <a:off x="1257300" y="9534526"/>
            <a:ext cx="3737433" cy="369332"/>
          </a:xfrm>
          <a:prstGeom prst="rect">
            <a:avLst/>
          </a:prstGeom>
          <a:noFill/>
        </p:spPr>
        <p:txBody>
          <a:bodyPr wrap="none" rtlCol="0">
            <a:spAutoFit/>
          </a:bodyPr>
          <a:lstStyle/>
          <a:p>
            <a:r>
              <a:rPr lang="pt-BR" dirty="0"/>
              <a:t>Fonte: Gonzalez e Woods (2010, p.16)</a:t>
            </a:r>
          </a:p>
        </p:txBody>
      </p:sp>
    </p:spTree>
    <p:extLst>
      <p:ext uri="{BB962C8B-B14F-4D97-AF65-F5344CB8AC3E}">
        <p14:creationId xmlns:p14="http://schemas.microsoft.com/office/powerpoint/2010/main" val="29335729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6570882" y="1447798"/>
            <a:ext cx="10149117" cy="7391402"/>
          </a:xfrm>
        </p:spPr>
        <p:txBody>
          <a:bodyPr vert="horz" lIns="91440" tIns="45720" rIns="91440" bIns="45720" rtlCol="0" anchor="ctr">
            <a:normAutofit/>
          </a:bodyPr>
          <a:lstStyle/>
          <a:p>
            <a:pPr defTabSz="914400"/>
            <a:r>
              <a:rPr lang="en-US" sz="8100" kern="1200">
                <a:solidFill>
                  <a:schemeClr val="tx1">
                    <a:lumMod val="85000"/>
                    <a:lumOff val="15000"/>
                  </a:schemeClr>
                </a:solidFill>
                <a:latin typeface="+mj-lt"/>
                <a:ea typeface="+mj-ea"/>
                <a:cs typeface="+mj-cs"/>
              </a:rPr>
              <a:t>Representação e modelagem matemática de imagens digitais</a:t>
            </a:r>
          </a:p>
        </p:txBody>
      </p:sp>
      <p:sp>
        <p:nvSpPr>
          <p:cNvPr id="4" name="Espaço Reservado para Conteúdo 3">
            <a:extLst>
              <a:ext uri="{FF2B5EF4-FFF2-40B4-BE49-F238E27FC236}">
                <a16:creationId xmlns:a16="http://schemas.microsoft.com/office/drawing/2014/main" id="{0C1E3E39-5484-4E68-89EC-21FEAFED68AC}"/>
              </a:ext>
            </a:extLst>
          </p:cNvPr>
          <p:cNvSpPr>
            <a:spLocks noGrp="1"/>
          </p:cNvSpPr>
          <p:nvPr>
            <p:ph idx="1"/>
          </p:nvPr>
        </p:nvSpPr>
        <p:spPr>
          <a:xfrm>
            <a:off x="1534885" y="1447797"/>
            <a:ext cx="4061906" cy="7391403"/>
          </a:xfrm>
        </p:spPr>
        <p:txBody>
          <a:bodyPr vert="horz" lIns="91440" tIns="45720" rIns="91440" bIns="45720" rtlCol="0" anchor="ctr">
            <a:normAutofit/>
          </a:bodyPr>
          <a:lstStyle/>
          <a:p>
            <a:pPr marL="0" indent="0" algn="r" defTabSz="914400">
              <a:spcBef>
                <a:spcPts val="1000"/>
              </a:spcBef>
              <a:buNone/>
            </a:pPr>
            <a:r>
              <a:rPr lang="en-US" sz="3000" kern="1200">
                <a:solidFill>
                  <a:schemeClr val="accent1"/>
                </a:solidFill>
                <a:latin typeface="+mn-lt"/>
                <a:ea typeface="+mn-ea"/>
                <a:cs typeface="+mn-cs"/>
              </a:rPr>
              <a:t>O que se </a:t>
            </a:r>
            <a:r>
              <a:rPr lang="en-US" sz="3000" kern="1200" err="1">
                <a:solidFill>
                  <a:schemeClr val="accent1"/>
                </a:solidFill>
                <a:latin typeface="+mn-lt"/>
                <a:ea typeface="+mn-ea"/>
                <a:cs typeface="+mn-cs"/>
              </a:rPr>
              <a:t>transforma</a:t>
            </a:r>
            <a:r>
              <a:rPr lang="en-US" sz="3000" kern="1200">
                <a:solidFill>
                  <a:schemeClr val="accent1"/>
                </a:solidFill>
                <a:latin typeface="+mn-lt"/>
                <a:ea typeface="+mn-ea"/>
                <a:cs typeface="+mn-cs"/>
              </a:rPr>
              <a:t> </a:t>
            </a:r>
            <a:r>
              <a:rPr lang="en-US" sz="3000" kern="1200" err="1">
                <a:solidFill>
                  <a:schemeClr val="accent1"/>
                </a:solidFill>
                <a:latin typeface="+mn-lt"/>
                <a:ea typeface="+mn-ea"/>
                <a:cs typeface="+mn-cs"/>
              </a:rPr>
              <a:t>em</a:t>
            </a:r>
            <a:r>
              <a:rPr lang="en-US" sz="3000" kern="1200">
                <a:solidFill>
                  <a:schemeClr val="accent1"/>
                </a:solidFill>
                <a:latin typeface="+mn-lt"/>
                <a:ea typeface="+mn-ea"/>
                <a:cs typeface="+mn-cs"/>
              </a:rPr>
              <a:t> </a:t>
            </a:r>
            <a:r>
              <a:rPr lang="en-US" sz="3600" kern="1200" err="1">
                <a:solidFill>
                  <a:schemeClr val="accent1"/>
                </a:solidFill>
                <a:latin typeface="+mn-lt"/>
                <a:ea typeface="+mn-ea"/>
                <a:cs typeface="+mn-cs"/>
              </a:rPr>
              <a:t>imagem</a:t>
            </a:r>
            <a:r>
              <a:rPr lang="en-US" sz="3000" kern="1200">
                <a:solidFill>
                  <a:schemeClr val="accent1"/>
                </a:solidFill>
                <a:latin typeface="+mn-lt"/>
                <a:ea typeface="+mn-ea"/>
                <a:cs typeface="+mn-cs"/>
              </a:rPr>
              <a:t>?</a:t>
            </a:r>
          </a:p>
        </p:txBody>
      </p:sp>
      <p:sp>
        <p:nvSpPr>
          <p:cNvPr id="3" name="Espaço Reservado para Rodapé 2">
            <a:extLst>
              <a:ext uri="{FF2B5EF4-FFF2-40B4-BE49-F238E27FC236}">
                <a16:creationId xmlns:a16="http://schemas.microsoft.com/office/drawing/2014/main" id="{3AC1411E-7891-416A-9FDB-07FAF198166D}"/>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59D667C6-DBEB-4B58-82E4-5095242353F1}"/>
              </a:ext>
            </a:extLst>
          </p:cNvPr>
          <p:cNvSpPr>
            <a:spLocks noGrp="1"/>
          </p:cNvSpPr>
          <p:nvPr>
            <p:ph type="sldNum" sz="quarter" idx="12"/>
          </p:nvPr>
        </p:nvSpPr>
        <p:spPr/>
        <p:txBody>
          <a:bodyPr/>
          <a:lstStyle/>
          <a:p>
            <a:fld id="{04A78EB3-769F-4FED-868E-87308CA05BF1}" type="slidenum">
              <a:rPr lang="pt-BR" smtClean="0"/>
              <a:t>19</a:t>
            </a:fld>
            <a:endParaRPr lang="pt-BR"/>
          </a:p>
        </p:txBody>
      </p:sp>
    </p:spTree>
    <p:extLst>
      <p:ext uri="{BB962C8B-B14F-4D97-AF65-F5344CB8AC3E}">
        <p14:creationId xmlns:p14="http://schemas.microsoft.com/office/powerpoint/2010/main" val="287565355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232" y="0"/>
            <a:ext cx="16365438" cy="10287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671527602"/>
      </p:ext>
    </p:extLst>
  </p:cSld>
  <p:clrMapOvr>
    <a:masterClrMapping/>
  </p:clrMapOvr>
  <mc:AlternateContent xmlns:mc="http://schemas.openxmlformats.org/markup-compatibility/2006" xmlns:p14="http://schemas.microsoft.com/office/powerpoint/2010/main">
    <mc:Choice Requires="p14">
      <p:transition spd="slow" p14:dur="5000" advTm="0">
        <p:fade thruBlk="1"/>
      </p:transition>
    </mc:Choice>
    <mc:Fallback xmlns="">
      <p:transition spd="slow" advTm="0">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1257300" y="931113"/>
            <a:ext cx="15773400" cy="1988344"/>
          </a:xfrm>
        </p:spPr>
        <p:txBody>
          <a:bodyPr>
            <a:normAutofit/>
          </a:bodyPr>
          <a:lstStyle/>
          <a:p>
            <a:r>
              <a:rPr lang="pt-BR">
                <a:solidFill>
                  <a:srgbClr val="FFFFFF"/>
                </a:solidFill>
              </a:rPr>
              <a:t>O que se transforma em imagem?</a:t>
            </a:r>
          </a:p>
        </p:txBody>
      </p:sp>
      <p:cxnSp>
        <p:nvCxnSpPr>
          <p:cNvPr id="11" name="Straight Connector 10">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3000" y="1239486"/>
            <a:ext cx="0" cy="13716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1257300" y="3096491"/>
            <a:ext cx="7646670" cy="6168952"/>
          </a:xfrm>
        </p:spPr>
        <p:txBody>
          <a:bodyPr>
            <a:normAutofit fontScale="92500" lnSpcReduction="10000"/>
          </a:bodyPr>
          <a:lstStyle/>
          <a:p>
            <a:pPr marL="0" indent="0">
              <a:buNone/>
            </a:pPr>
            <a:r>
              <a:rPr lang="pt-BR" sz="3600" dirty="0">
                <a:solidFill>
                  <a:srgbClr val="FFFFFF"/>
                </a:solidFill>
              </a:rPr>
              <a:t>Podemos responder esta pergunta com auxílio da Física.</a:t>
            </a:r>
          </a:p>
          <a:p>
            <a:pPr marL="0" indent="0">
              <a:buNone/>
            </a:pPr>
            <a:r>
              <a:rPr lang="pt-BR" sz="3600" dirty="0">
                <a:solidFill>
                  <a:srgbClr val="FFFFFF"/>
                </a:solidFill>
              </a:rPr>
              <a:t>Precisamos compreender o que são imagens reais e imagens virtuais!</a:t>
            </a:r>
          </a:p>
          <a:p>
            <a:pPr marL="0" indent="0">
              <a:buNone/>
            </a:pPr>
            <a:r>
              <a:rPr lang="pt-BR" sz="3600" dirty="0">
                <a:solidFill>
                  <a:srgbClr val="FFFFFF"/>
                </a:solidFill>
              </a:rPr>
              <a:t>Outros conceitos nos ajudarão a elaborar a resposta a esta pergunta.</a:t>
            </a:r>
          </a:p>
        </p:txBody>
      </p:sp>
      <p:sp>
        <p:nvSpPr>
          <p:cNvPr id="4" name="Espaço Reservado para Conteúdo 3">
            <a:extLst>
              <a:ext uri="{FF2B5EF4-FFF2-40B4-BE49-F238E27FC236}">
                <a16:creationId xmlns:a16="http://schemas.microsoft.com/office/drawing/2014/main" id="{15236984-B5DE-47F5-8C1A-5CBA795FFCB4}"/>
              </a:ext>
            </a:extLst>
          </p:cNvPr>
          <p:cNvSpPr>
            <a:spLocks noGrp="1"/>
          </p:cNvSpPr>
          <p:nvPr>
            <p:ph sz="half" idx="2"/>
          </p:nvPr>
        </p:nvSpPr>
        <p:spPr>
          <a:xfrm>
            <a:off x="9384030" y="3096491"/>
            <a:ext cx="7646670" cy="6168953"/>
          </a:xfrm>
        </p:spPr>
        <p:txBody>
          <a:bodyPr>
            <a:normAutofit fontScale="92500" lnSpcReduction="10000"/>
          </a:bodyPr>
          <a:lstStyle/>
          <a:p>
            <a:r>
              <a:rPr lang="pt-BR" sz="3200" dirty="0">
                <a:solidFill>
                  <a:srgbClr val="FFFFFF"/>
                </a:solidFill>
              </a:rPr>
              <a:t>“Uma </a:t>
            </a:r>
            <a:r>
              <a:rPr lang="pt-BR" sz="3200" b="1" dirty="0">
                <a:solidFill>
                  <a:srgbClr val="FFFFFF"/>
                </a:solidFill>
              </a:rPr>
              <a:t>imagem real</a:t>
            </a:r>
            <a:r>
              <a:rPr lang="pt-BR" sz="3200" dirty="0">
                <a:solidFill>
                  <a:srgbClr val="FFFFFF"/>
                </a:solidFill>
              </a:rPr>
              <a:t>, por outro lado, é aquela que pode ser produzida em uma superfície, como em uma folha de papel ou em uma tela de cinema. Podemos ver uma imagem real (caso contrário os cinemas estariam vazios), mas, nesse caso, a existência da imagem não depende da presença de espectadores.” </a:t>
            </a:r>
            <a:r>
              <a:rPr lang="pt-BR" sz="3200" dirty="0"/>
              <a:t>(HALLIDAY; RESNICK; WALKER, 2012, p. 37).</a:t>
            </a:r>
            <a:endParaRPr lang="pt-BR" sz="3200" dirty="0">
              <a:solidFill>
                <a:srgbClr val="FFFFFF"/>
              </a:solidFill>
            </a:endParaRPr>
          </a:p>
          <a:p>
            <a:r>
              <a:rPr lang="pt-BR" sz="3200" dirty="0">
                <a:solidFill>
                  <a:srgbClr val="FFFFFF"/>
                </a:solidFill>
              </a:rPr>
              <a:t>Uma </a:t>
            </a:r>
            <a:r>
              <a:rPr lang="pt-BR" sz="3200" b="1" dirty="0">
                <a:solidFill>
                  <a:srgbClr val="FFFFFF"/>
                </a:solidFill>
              </a:rPr>
              <a:t>imagem virtual</a:t>
            </a:r>
            <a:r>
              <a:rPr lang="pt-BR" sz="3200" dirty="0">
                <a:solidFill>
                  <a:srgbClr val="FFFFFF"/>
                </a:solidFill>
              </a:rPr>
              <a:t> “existe apenas no cérebro, embora pareça existir no mundo real” </a:t>
            </a:r>
            <a:r>
              <a:rPr lang="pt-BR" sz="3200" dirty="0"/>
              <a:t>(HALLIDAY; RESNICK; WALKER, 2012, p. 37).</a:t>
            </a:r>
            <a:r>
              <a:rPr lang="pt-BR" sz="3200" dirty="0">
                <a:solidFill>
                  <a:srgbClr val="FFFFFF"/>
                </a:solidFill>
              </a:rPr>
              <a:t> É o caso de se observar o espelho, apesar de parecermos estar atrás do espelho, não estamos! É diferente de ver a imagem real de uma pessoa presente no campo visual.</a:t>
            </a:r>
          </a:p>
        </p:txBody>
      </p:sp>
      <p:sp>
        <p:nvSpPr>
          <p:cNvPr id="5" name="Espaço Reservado para Rodapé 4">
            <a:extLst>
              <a:ext uri="{FF2B5EF4-FFF2-40B4-BE49-F238E27FC236}">
                <a16:creationId xmlns:a16="http://schemas.microsoft.com/office/drawing/2014/main" id="{2004C339-2CD5-4DA9-9487-DF0E9458E404}"/>
              </a:ext>
            </a:extLst>
          </p:cNvPr>
          <p:cNvSpPr>
            <a:spLocks noGrp="1"/>
          </p:cNvSpPr>
          <p:nvPr>
            <p:ph type="ftr" sz="quarter" idx="11"/>
          </p:nvPr>
        </p:nvSpPr>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95B5B858-6C19-4230-B466-A0A2E62D31E2}"/>
              </a:ext>
            </a:extLst>
          </p:cNvPr>
          <p:cNvSpPr>
            <a:spLocks noGrp="1"/>
          </p:cNvSpPr>
          <p:nvPr>
            <p:ph type="sldNum" sz="quarter" idx="12"/>
          </p:nvPr>
        </p:nvSpPr>
        <p:spPr/>
        <p:txBody>
          <a:bodyPr/>
          <a:lstStyle/>
          <a:p>
            <a:fld id="{04A78EB3-769F-4FED-868E-87308CA05BF1}" type="slidenum">
              <a:rPr lang="pt-BR" smtClean="0"/>
              <a:t>20</a:t>
            </a:fld>
            <a:endParaRPr lang="pt-BR"/>
          </a:p>
        </p:txBody>
      </p:sp>
    </p:spTree>
    <p:extLst>
      <p:ext uri="{BB962C8B-B14F-4D97-AF65-F5344CB8AC3E}">
        <p14:creationId xmlns:p14="http://schemas.microsoft.com/office/powerpoint/2010/main" val="330915466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11691256" y="547688"/>
            <a:ext cx="5339443" cy="1988345"/>
          </a:xfrm>
        </p:spPr>
        <p:txBody>
          <a:bodyPr>
            <a:normAutofit/>
          </a:bodyPr>
          <a:lstStyle/>
          <a:p>
            <a:r>
              <a:rPr lang="pt-BR">
                <a:solidFill>
                  <a:srgbClr val="FFFFFF"/>
                </a:solidFill>
              </a:rPr>
              <a:t>Tá grilado(a)?</a:t>
            </a:r>
          </a:p>
        </p:txBody>
      </p:sp>
      <p:sp>
        <p:nvSpPr>
          <p:cNvPr id="10" name="Espaço Reservado para Conteúdo 9">
            <a:extLst>
              <a:ext uri="{FF2B5EF4-FFF2-40B4-BE49-F238E27FC236}">
                <a16:creationId xmlns:a16="http://schemas.microsoft.com/office/drawing/2014/main" id="{097568D1-30D6-45BB-B12F-928E40362F88}"/>
              </a:ext>
            </a:extLst>
          </p:cNvPr>
          <p:cNvSpPr>
            <a:spLocks noGrp="1"/>
          </p:cNvSpPr>
          <p:nvPr>
            <p:ph idx="1"/>
          </p:nvPr>
        </p:nvSpPr>
        <p:spPr>
          <a:xfrm>
            <a:off x="11691256" y="2738438"/>
            <a:ext cx="5339443" cy="6527007"/>
          </a:xfrm>
        </p:spPr>
        <p:txBody>
          <a:bodyPr/>
          <a:lstStyle/>
          <a:p>
            <a:r>
              <a:rPr lang="pt-BR" dirty="0"/>
              <a:t>Conhecimentos de Física são essências para nós da Área das Engenharias!</a:t>
            </a:r>
          </a:p>
        </p:txBody>
      </p:sp>
      <p:pic>
        <p:nvPicPr>
          <p:cNvPr id="14" name="Imagem 13">
            <a:extLst>
              <a:ext uri="{FF2B5EF4-FFF2-40B4-BE49-F238E27FC236}">
                <a16:creationId xmlns:a16="http://schemas.microsoft.com/office/drawing/2014/main" id="{D260DD6D-693C-4C84-9289-059BE51679D2}"/>
              </a:ext>
            </a:extLst>
          </p:cNvPr>
          <p:cNvPicPr>
            <a:picLocks noChangeAspect="1"/>
          </p:cNvPicPr>
          <p:nvPr/>
        </p:nvPicPr>
        <p:blipFill>
          <a:blip r:embed="rId2"/>
          <a:stretch>
            <a:fillRect/>
          </a:stretch>
        </p:blipFill>
        <p:spPr>
          <a:xfrm>
            <a:off x="826365" y="-16329"/>
            <a:ext cx="10238769" cy="10287000"/>
          </a:xfrm>
          <a:prstGeom prst="rect">
            <a:avLst/>
          </a:prstGeom>
        </p:spPr>
      </p:pic>
      <p:sp>
        <p:nvSpPr>
          <p:cNvPr id="3" name="Espaço Reservado para Rodapé 2">
            <a:extLst>
              <a:ext uri="{FF2B5EF4-FFF2-40B4-BE49-F238E27FC236}">
                <a16:creationId xmlns:a16="http://schemas.microsoft.com/office/drawing/2014/main" id="{4FB30FE2-443C-420A-A665-0B7E63F650D7}"/>
              </a:ext>
            </a:extLst>
          </p:cNvPr>
          <p:cNvSpPr>
            <a:spLocks noGrp="1"/>
          </p:cNvSpPr>
          <p:nvPr>
            <p:ph type="ftr" sz="quarter" idx="11"/>
          </p:nvPr>
        </p:nvSpPr>
        <p:spPr/>
        <p:txBody>
          <a:bodyPr/>
          <a:lstStyle/>
          <a:p>
            <a:r>
              <a:rPr lang="it-IT" dirty="0"/>
              <a:t>Prof. Esp. Giuliano Robledo Zucoloto Moreira</a:t>
            </a:r>
            <a:endParaRPr lang="pt-BR" dirty="0"/>
          </a:p>
        </p:txBody>
      </p:sp>
      <p:sp>
        <p:nvSpPr>
          <p:cNvPr id="4" name="Espaço Reservado para Número de Slide 3">
            <a:extLst>
              <a:ext uri="{FF2B5EF4-FFF2-40B4-BE49-F238E27FC236}">
                <a16:creationId xmlns:a16="http://schemas.microsoft.com/office/drawing/2014/main" id="{181F3D22-E305-4B4D-9C9C-FFA52BA0F37D}"/>
              </a:ext>
            </a:extLst>
          </p:cNvPr>
          <p:cNvSpPr>
            <a:spLocks noGrp="1"/>
          </p:cNvSpPr>
          <p:nvPr>
            <p:ph type="sldNum" sz="quarter" idx="12"/>
          </p:nvPr>
        </p:nvSpPr>
        <p:spPr/>
        <p:txBody>
          <a:bodyPr/>
          <a:lstStyle/>
          <a:p>
            <a:fld id="{04A78EB3-769F-4FED-868E-87308CA05BF1}" type="slidenum">
              <a:rPr lang="pt-BR" smtClean="0"/>
              <a:t>21</a:t>
            </a:fld>
            <a:endParaRPr lang="pt-BR"/>
          </a:p>
        </p:txBody>
      </p:sp>
      <p:sp>
        <p:nvSpPr>
          <p:cNvPr id="5" name="CaixaDeTexto 4">
            <a:extLst>
              <a:ext uri="{FF2B5EF4-FFF2-40B4-BE49-F238E27FC236}">
                <a16:creationId xmlns:a16="http://schemas.microsoft.com/office/drawing/2014/main" id="{14486D66-6CD3-46E8-93A0-857B1B897965}"/>
              </a:ext>
            </a:extLst>
          </p:cNvPr>
          <p:cNvSpPr txBox="1"/>
          <p:nvPr/>
        </p:nvSpPr>
        <p:spPr>
          <a:xfrm>
            <a:off x="893617" y="9843222"/>
            <a:ext cx="2743200" cy="369332"/>
          </a:xfrm>
          <a:prstGeom prst="rect">
            <a:avLst/>
          </a:prstGeom>
          <a:noFill/>
        </p:spPr>
        <p:txBody>
          <a:bodyPr wrap="square" rtlCol="0">
            <a:spAutoFit/>
          </a:bodyPr>
          <a:lstStyle/>
          <a:p>
            <a:r>
              <a:rPr lang="pt-BR" dirty="0"/>
              <a:t>Fonte: do Autor.</a:t>
            </a:r>
          </a:p>
        </p:txBody>
      </p:sp>
    </p:spTree>
    <p:extLst>
      <p:ext uri="{BB962C8B-B14F-4D97-AF65-F5344CB8AC3E}">
        <p14:creationId xmlns:p14="http://schemas.microsoft.com/office/powerpoint/2010/main" val="47761139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m 5" descr="Uma imagem contendo céu, pôr do sol, ao ar livre, sol&#10;&#10;Descrição gerada automaticamente">
            <a:extLst>
              <a:ext uri="{FF2B5EF4-FFF2-40B4-BE49-F238E27FC236}">
                <a16:creationId xmlns:a16="http://schemas.microsoft.com/office/drawing/2014/main" id="{1E2138B3-1AC0-4035-9CE6-B8BCB1AC3992}"/>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0" y="10"/>
            <a:ext cx="18287980" cy="10286990"/>
          </a:xfrm>
          <a:prstGeom prst="rect">
            <a:avLst/>
          </a:prstGeom>
        </p:spPr>
      </p:pic>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60120" y="960120"/>
            <a:ext cx="4128531" cy="4063912"/>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defTabSz="914400"/>
            <a:r>
              <a:rPr lang="en-US" sz="4200">
                <a:solidFill>
                  <a:srgbClr val="FFFFFF"/>
                </a:solidFill>
              </a:rPr>
              <a:t>Ainda tá grilado(a)?</a:t>
            </a:r>
          </a:p>
        </p:txBody>
      </p:sp>
      <p:sp>
        <p:nvSpPr>
          <p:cNvPr id="3" name="Espaço Reservado para Rodapé 2">
            <a:extLst>
              <a:ext uri="{FF2B5EF4-FFF2-40B4-BE49-F238E27FC236}">
                <a16:creationId xmlns:a16="http://schemas.microsoft.com/office/drawing/2014/main" id="{06DF28A5-032C-4E6E-8982-9BC7AE34409D}"/>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6AD36531-87DC-4970-964A-C50D591A3B41}"/>
              </a:ext>
            </a:extLst>
          </p:cNvPr>
          <p:cNvSpPr>
            <a:spLocks noGrp="1"/>
          </p:cNvSpPr>
          <p:nvPr>
            <p:ph type="sldNum" sz="quarter" idx="12"/>
          </p:nvPr>
        </p:nvSpPr>
        <p:spPr/>
        <p:txBody>
          <a:bodyPr/>
          <a:lstStyle/>
          <a:p>
            <a:fld id="{04A78EB3-769F-4FED-868E-87308CA05BF1}" type="slidenum">
              <a:rPr lang="pt-BR" smtClean="0"/>
              <a:t>22</a:t>
            </a:fld>
            <a:endParaRPr lang="pt-BR"/>
          </a:p>
        </p:txBody>
      </p:sp>
      <p:sp>
        <p:nvSpPr>
          <p:cNvPr id="7" name="Espaço Reservado para Conteúdo 9">
            <a:extLst>
              <a:ext uri="{FF2B5EF4-FFF2-40B4-BE49-F238E27FC236}">
                <a16:creationId xmlns:a16="http://schemas.microsoft.com/office/drawing/2014/main" id="{A640CECF-C7E0-425F-ADFB-9839AD5CFC00}"/>
              </a:ext>
            </a:extLst>
          </p:cNvPr>
          <p:cNvSpPr>
            <a:spLocks noGrp="1"/>
          </p:cNvSpPr>
          <p:nvPr>
            <p:ph idx="1"/>
          </p:nvPr>
        </p:nvSpPr>
        <p:spPr>
          <a:xfrm>
            <a:off x="6057901" y="960120"/>
            <a:ext cx="10972800" cy="2219498"/>
          </a:xfrm>
          <a:solidFill>
            <a:schemeClr val="accent1">
              <a:lumMod val="50000"/>
            </a:schemeClr>
          </a:solidFill>
        </p:spPr>
        <p:txBody>
          <a:bodyPr anchor="ctr">
            <a:normAutofit lnSpcReduction="10000"/>
          </a:bodyPr>
          <a:lstStyle/>
          <a:p>
            <a:pPr marL="0" indent="0">
              <a:buNone/>
            </a:pPr>
            <a:r>
              <a:rPr lang="pt-BR" sz="4000" dirty="0"/>
              <a:t>Vamos simplificar?</a:t>
            </a:r>
          </a:p>
          <a:p>
            <a:pPr lvl="1"/>
            <a:r>
              <a:rPr lang="pt-BR" sz="3200" dirty="0"/>
              <a:t>Imagem real não depende do observador para existir.</a:t>
            </a:r>
          </a:p>
          <a:p>
            <a:pPr lvl="1"/>
            <a:r>
              <a:rPr lang="pt-BR" sz="3200" dirty="0"/>
              <a:t>Imagem virtual depende do observador para existir.</a:t>
            </a:r>
          </a:p>
          <a:p>
            <a:pPr marL="685800" lvl="1" indent="0">
              <a:buNone/>
            </a:pPr>
            <a:r>
              <a:rPr lang="pt-BR" sz="3200" dirty="0"/>
              <a:t>(HALLIDAY; RESNICK; WALKER, 2012, p. 37).</a:t>
            </a:r>
          </a:p>
        </p:txBody>
      </p:sp>
    </p:spTree>
    <p:extLst>
      <p:ext uri="{BB962C8B-B14F-4D97-AF65-F5344CB8AC3E}">
        <p14:creationId xmlns:p14="http://schemas.microsoft.com/office/powerpoint/2010/main" val="13951259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51414" y="1205557"/>
            <a:ext cx="6312984" cy="4552286"/>
          </a:xfrm>
        </p:spPr>
        <p:txBody>
          <a:bodyPr vert="horz" lIns="91440" tIns="45720" rIns="91440" bIns="45720" rtlCol="0" anchor="b">
            <a:normAutofit/>
          </a:bodyPr>
          <a:lstStyle/>
          <a:p>
            <a:pPr algn="r" defTabSz="914400"/>
            <a:r>
              <a:rPr lang="en-US" sz="8100" kern="1200" dirty="0">
                <a:solidFill>
                  <a:srgbClr val="FFFFFF"/>
                </a:solidFill>
                <a:latin typeface="+mj-lt"/>
                <a:ea typeface="+mj-ea"/>
                <a:cs typeface="+mj-cs"/>
              </a:rPr>
              <a:t>Como se </a:t>
            </a:r>
            <a:r>
              <a:rPr lang="en-US" sz="8100" kern="1200" dirty="0" err="1">
                <a:solidFill>
                  <a:srgbClr val="FFFFFF"/>
                </a:solidFill>
                <a:latin typeface="+mj-lt"/>
                <a:ea typeface="+mj-ea"/>
                <a:cs typeface="+mj-cs"/>
              </a:rPr>
              <a:t>transforma</a:t>
            </a:r>
            <a:r>
              <a:rPr lang="en-US" sz="8100" kern="1200" dirty="0">
                <a:solidFill>
                  <a:srgbClr val="FFFFFF"/>
                </a:solidFill>
                <a:latin typeface="+mj-lt"/>
                <a:ea typeface="+mj-ea"/>
                <a:cs typeface="+mj-cs"/>
              </a:rPr>
              <a:t> </a:t>
            </a:r>
            <a:r>
              <a:rPr lang="en-US" sz="8100" kern="1200" dirty="0" err="1">
                <a:solidFill>
                  <a:srgbClr val="FFFFFF"/>
                </a:solidFill>
                <a:latin typeface="+mj-lt"/>
                <a:ea typeface="+mj-ea"/>
                <a:cs typeface="+mj-cs"/>
              </a:rPr>
              <a:t>em</a:t>
            </a:r>
            <a:r>
              <a:rPr lang="en-US" sz="8100" kern="1200" dirty="0">
                <a:solidFill>
                  <a:srgbClr val="FFFFFF"/>
                </a:solidFill>
                <a:latin typeface="+mj-lt"/>
                <a:ea typeface="+mj-ea"/>
                <a:cs typeface="+mj-cs"/>
              </a:rPr>
              <a:t> </a:t>
            </a:r>
            <a:r>
              <a:rPr lang="en-US" sz="8100" kern="1200" dirty="0" err="1">
                <a:solidFill>
                  <a:srgbClr val="FFFFFF"/>
                </a:solidFill>
                <a:latin typeface="+mj-lt"/>
                <a:ea typeface="+mj-ea"/>
                <a:cs typeface="+mj-cs"/>
              </a:rPr>
              <a:t>imagem</a:t>
            </a:r>
            <a:r>
              <a:rPr lang="en-US" sz="8100" kern="1200" dirty="0">
                <a:solidFill>
                  <a:srgbClr val="FFFFFF"/>
                </a:solidFill>
                <a:latin typeface="+mj-lt"/>
                <a:ea typeface="+mj-ea"/>
                <a:cs typeface="+mj-cs"/>
              </a:rPr>
              <a:t>?</a:t>
            </a: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58381" y="6019747"/>
            <a:ext cx="6306018" cy="3308598"/>
          </a:xfrm>
        </p:spPr>
        <p:txBody>
          <a:bodyPr vert="horz" lIns="91440" tIns="45720" rIns="91440" bIns="45720" rtlCol="0" anchor="t">
            <a:normAutofit/>
          </a:bodyPr>
          <a:lstStyle/>
          <a:p>
            <a:pPr marL="0" indent="0" algn="r" defTabSz="914400">
              <a:spcBef>
                <a:spcPts val="1000"/>
              </a:spcBef>
              <a:buNone/>
            </a:pPr>
            <a:r>
              <a:rPr lang="en-US" sz="2700" kern="1200">
                <a:solidFill>
                  <a:srgbClr val="FFFFFF"/>
                </a:solidFill>
                <a:latin typeface="+mn-lt"/>
                <a:ea typeface="+mn-ea"/>
                <a:cs typeface="+mn-cs"/>
              </a:rPr>
              <a:t>Podemos responder esta pergunta com auxílio da Física.</a:t>
            </a:r>
          </a:p>
        </p:txBody>
      </p:sp>
      <p:cxnSp>
        <p:nvCxnSpPr>
          <p:cNvPr id="20" name="Straight Connector 1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893408"/>
            <a:ext cx="589788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4" name="Imagem 13" descr="Uma imagem contendo captura de tela&#10;&#10;Descrição gerada automaticamente">
            <a:extLst>
              <a:ext uri="{FF2B5EF4-FFF2-40B4-BE49-F238E27FC236}">
                <a16:creationId xmlns:a16="http://schemas.microsoft.com/office/drawing/2014/main" id="{9DCA26CD-58D9-4ED6-A8D7-457435D91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916" y="-1"/>
            <a:ext cx="10022718" cy="9572017"/>
          </a:xfrm>
          <a:prstGeom prst="rect">
            <a:avLst/>
          </a:prstGeom>
        </p:spPr>
      </p:pic>
      <p:sp>
        <p:nvSpPr>
          <p:cNvPr id="4" name="Espaço Reservado para Rodapé 3">
            <a:extLst>
              <a:ext uri="{FF2B5EF4-FFF2-40B4-BE49-F238E27FC236}">
                <a16:creationId xmlns:a16="http://schemas.microsoft.com/office/drawing/2014/main" id="{D609E910-E4D1-4982-B6E0-54DDBAF117D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A7A4497-DCB1-4487-92F2-21FFFAABFA68}"/>
              </a:ext>
            </a:extLst>
          </p:cNvPr>
          <p:cNvSpPr>
            <a:spLocks noGrp="1"/>
          </p:cNvSpPr>
          <p:nvPr>
            <p:ph type="sldNum" sz="quarter" idx="12"/>
          </p:nvPr>
        </p:nvSpPr>
        <p:spPr/>
        <p:txBody>
          <a:bodyPr/>
          <a:lstStyle/>
          <a:p>
            <a:fld id="{04A78EB3-769F-4FED-868E-87308CA05BF1}" type="slidenum">
              <a:rPr lang="pt-BR" smtClean="0"/>
              <a:t>23</a:t>
            </a:fld>
            <a:endParaRPr lang="pt-BR"/>
          </a:p>
        </p:txBody>
      </p:sp>
    </p:spTree>
    <p:extLst>
      <p:ext uri="{BB962C8B-B14F-4D97-AF65-F5344CB8AC3E}">
        <p14:creationId xmlns:p14="http://schemas.microsoft.com/office/powerpoint/2010/main" val="2911579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51414" y="1205557"/>
            <a:ext cx="6312984" cy="4552286"/>
          </a:xfrm>
        </p:spPr>
        <p:txBody>
          <a:bodyPr vert="horz" lIns="91440" tIns="45720" rIns="91440" bIns="45720" rtlCol="0" anchor="b">
            <a:normAutofit/>
          </a:bodyPr>
          <a:lstStyle/>
          <a:p>
            <a:pPr algn="r" defTabSz="914400"/>
            <a:r>
              <a:rPr lang="en-US" sz="8100" kern="1200" dirty="0">
                <a:solidFill>
                  <a:srgbClr val="FFFFFF"/>
                </a:solidFill>
                <a:latin typeface="+mj-lt"/>
                <a:ea typeface="+mj-ea"/>
                <a:cs typeface="+mj-cs"/>
              </a:rPr>
              <a:t>Como se </a:t>
            </a:r>
            <a:r>
              <a:rPr lang="en-US" sz="8100" kern="1200" dirty="0" err="1">
                <a:solidFill>
                  <a:srgbClr val="FFFFFF"/>
                </a:solidFill>
                <a:latin typeface="+mj-lt"/>
                <a:ea typeface="+mj-ea"/>
                <a:cs typeface="+mj-cs"/>
              </a:rPr>
              <a:t>transforma</a:t>
            </a:r>
            <a:r>
              <a:rPr lang="en-US" sz="8100" kern="1200" dirty="0">
                <a:solidFill>
                  <a:srgbClr val="FFFFFF"/>
                </a:solidFill>
                <a:latin typeface="+mj-lt"/>
                <a:ea typeface="+mj-ea"/>
                <a:cs typeface="+mj-cs"/>
              </a:rPr>
              <a:t> </a:t>
            </a:r>
            <a:r>
              <a:rPr lang="en-US" sz="8100" kern="1200" dirty="0" err="1">
                <a:solidFill>
                  <a:srgbClr val="FFFFFF"/>
                </a:solidFill>
                <a:latin typeface="+mj-lt"/>
                <a:ea typeface="+mj-ea"/>
                <a:cs typeface="+mj-cs"/>
              </a:rPr>
              <a:t>em</a:t>
            </a:r>
            <a:r>
              <a:rPr lang="en-US" sz="8100" kern="1200" dirty="0">
                <a:solidFill>
                  <a:srgbClr val="FFFFFF"/>
                </a:solidFill>
                <a:latin typeface="+mj-lt"/>
                <a:ea typeface="+mj-ea"/>
                <a:cs typeface="+mj-cs"/>
              </a:rPr>
              <a:t> </a:t>
            </a:r>
            <a:r>
              <a:rPr lang="en-US" sz="8100" kern="1200" dirty="0" err="1">
                <a:solidFill>
                  <a:srgbClr val="FFFFFF"/>
                </a:solidFill>
                <a:latin typeface="+mj-lt"/>
                <a:ea typeface="+mj-ea"/>
                <a:cs typeface="+mj-cs"/>
              </a:rPr>
              <a:t>imagem</a:t>
            </a:r>
            <a:r>
              <a:rPr lang="en-US" sz="8100" kern="1200" dirty="0">
                <a:solidFill>
                  <a:srgbClr val="FFFFFF"/>
                </a:solidFill>
                <a:latin typeface="+mj-lt"/>
                <a:ea typeface="+mj-ea"/>
                <a:cs typeface="+mj-cs"/>
              </a:rPr>
              <a:t>?</a:t>
            </a: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58381" y="6019747"/>
            <a:ext cx="6306018" cy="3308598"/>
          </a:xfrm>
          <a:solidFill>
            <a:srgbClr val="002060"/>
          </a:solidFill>
        </p:spPr>
        <p:txBody>
          <a:bodyPr vert="horz" lIns="180000" tIns="180000" rIns="180000" bIns="180000" rtlCol="0" anchor="t">
            <a:normAutofit/>
          </a:bodyPr>
          <a:lstStyle/>
          <a:p>
            <a:pPr marL="0" indent="0" algn="just" defTabSz="914400">
              <a:spcBef>
                <a:spcPts val="1000"/>
              </a:spcBef>
              <a:buNone/>
            </a:pPr>
            <a:r>
              <a:rPr lang="en-US" sz="2700" kern="1200" dirty="0">
                <a:solidFill>
                  <a:srgbClr val="FFFFFF"/>
                </a:solidFill>
                <a:latin typeface="+mn-lt"/>
                <a:ea typeface="+mn-ea"/>
                <a:cs typeface="+mn-cs"/>
              </a:rPr>
              <a:t>A </a:t>
            </a:r>
            <a:r>
              <a:rPr lang="en-US" sz="2700" kern="1200" dirty="0" err="1">
                <a:solidFill>
                  <a:srgbClr val="FFFFFF"/>
                </a:solidFill>
                <a:latin typeface="+mn-lt"/>
                <a:ea typeface="+mn-ea"/>
                <a:cs typeface="+mn-cs"/>
              </a:rPr>
              <a:t>resposta</a:t>
            </a:r>
            <a:r>
              <a:rPr lang="en-US" sz="2700" kern="1200" dirty="0">
                <a:solidFill>
                  <a:srgbClr val="FFFFFF"/>
                </a:solidFill>
                <a:latin typeface="+mn-lt"/>
                <a:ea typeface="+mn-ea"/>
                <a:cs typeface="+mn-cs"/>
              </a:rPr>
              <a:t> dos </a:t>
            </a:r>
            <a:r>
              <a:rPr lang="en-US" sz="2700" kern="1200" dirty="0" err="1">
                <a:solidFill>
                  <a:srgbClr val="FFFFFF"/>
                </a:solidFill>
                <a:latin typeface="+mn-lt"/>
                <a:ea typeface="+mn-ea"/>
                <a:cs typeface="+mn-cs"/>
              </a:rPr>
              <a:t>sensores</a:t>
            </a:r>
            <a:r>
              <a:rPr lang="en-US" sz="2700" kern="1200" dirty="0">
                <a:solidFill>
                  <a:srgbClr val="FFFFFF"/>
                </a:solidFill>
                <a:latin typeface="+mn-lt"/>
                <a:ea typeface="+mn-ea"/>
                <a:cs typeface="+mn-cs"/>
              </a:rPr>
              <a:t> é </a:t>
            </a:r>
            <a:r>
              <a:rPr lang="en-US" sz="2700" kern="1200" dirty="0" err="1">
                <a:solidFill>
                  <a:srgbClr val="FFFFFF"/>
                </a:solidFill>
                <a:latin typeface="+mn-lt"/>
                <a:ea typeface="+mn-ea"/>
                <a:cs typeface="+mn-cs"/>
              </a:rPr>
              <a:t>afetada</a:t>
            </a:r>
            <a:r>
              <a:rPr lang="en-US" sz="2700" kern="1200" dirty="0">
                <a:solidFill>
                  <a:srgbClr val="FFFFFF"/>
                </a:solidFill>
                <a:latin typeface="+mn-lt"/>
                <a:ea typeface="+mn-ea"/>
                <a:cs typeface="+mn-cs"/>
              </a:rPr>
              <a:t> por </a:t>
            </a:r>
            <a:r>
              <a:rPr lang="en-US" sz="2700" kern="1200" dirty="0" err="1">
                <a:solidFill>
                  <a:srgbClr val="FFFFFF"/>
                </a:solidFill>
                <a:latin typeface="+mn-lt"/>
                <a:ea typeface="+mn-ea"/>
                <a:cs typeface="+mn-cs"/>
              </a:rPr>
              <a:t>diversos</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fatores</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dentre</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eles</a:t>
            </a:r>
            <a:r>
              <a:rPr lang="en-US" sz="2700" kern="1200" dirty="0">
                <a:solidFill>
                  <a:srgbClr val="FFFFFF"/>
                </a:solidFill>
                <a:latin typeface="+mn-lt"/>
                <a:ea typeface="+mn-ea"/>
                <a:cs typeface="+mn-cs"/>
              </a:rPr>
              <a:t> as </a:t>
            </a:r>
            <a:r>
              <a:rPr lang="en-US" sz="2700" kern="1200" dirty="0" err="1">
                <a:solidFill>
                  <a:srgbClr val="FFFFFF"/>
                </a:solidFill>
                <a:latin typeface="+mn-lt"/>
                <a:ea typeface="+mn-ea"/>
                <a:cs typeface="+mn-cs"/>
              </a:rPr>
              <a:t>condições</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ambientais</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durante</a:t>
            </a:r>
            <a:r>
              <a:rPr lang="en-US" sz="2700" kern="1200" dirty="0">
                <a:solidFill>
                  <a:srgbClr val="FFFFFF"/>
                </a:solidFill>
                <a:latin typeface="+mn-lt"/>
                <a:ea typeface="+mn-ea"/>
                <a:cs typeface="+mn-cs"/>
              </a:rPr>
              <a:t> a </a:t>
            </a:r>
            <a:r>
              <a:rPr lang="en-US" sz="2700" kern="1200" dirty="0" err="1">
                <a:solidFill>
                  <a:srgbClr val="FFFFFF"/>
                </a:solidFill>
                <a:latin typeface="+mn-lt"/>
                <a:ea typeface="+mn-ea"/>
                <a:cs typeface="+mn-cs"/>
              </a:rPr>
              <a:t>aquisição</a:t>
            </a:r>
            <a:r>
              <a:rPr lang="en-US" sz="2700" kern="1200" dirty="0">
                <a:solidFill>
                  <a:srgbClr val="FFFFFF"/>
                </a:solidFill>
                <a:latin typeface="+mn-lt"/>
                <a:ea typeface="+mn-ea"/>
                <a:cs typeface="+mn-cs"/>
              </a:rPr>
              <a:t> da </a:t>
            </a:r>
            <a:r>
              <a:rPr lang="en-US" sz="2700" kern="1200" dirty="0" err="1">
                <a:solidFill>
                  <a:srgbClr val="FFFFFF"/>
                </a:solidFill>
                <a:latin typeface="+mn-lt"/>
                <a:ea typeface="+mn-ea"/>
                <a:cs typeface="+mn-cs"/>
              </a:rPr>
              <a:t>imagem</a:t>
            </a:r>
            <a:r>
              <a:rPr lang="en-US" sz="2700" kern="1200" dirty="0">
                <a:solidFill>
                  <a:srgbClr val="FFFFFF"/>
                </a:solidFill>
                <a:latin typeface="+mn-lt"/>
                <a:ea typeface="+mn-ea"/>
                <a:cs typeface="+mn-cs"/>
              </a:rPr>
              <a:t> e a </a:t>
            </a:r>
            <a:r>
              <a:rPr lang="en-US" sz="2700" kern="1200" dirty="0" err="1">
                <a:solidFill>
                  <a:srgbClr val="FFFFFF"/>
                </a:solidFill>
                <a:latin typeface="+mn-lt"/>
                <a:ea typeface="+mn-ea"/>
                <a:cs typeface="+mn-cs"/>
              </a:rPr>
              <a:t>qualidade</a:t>
            </a:r>
            <a:r>
              <a:rPr lang="en-US" sz="2700" kern="1200" dirty="0">
                <a:solidFill>
                  <a:srgbClr val="FFFFFF"/>
                </a:solidFill>
                <a:latin typeface="+mn-lt"/>
                <a:ea typeface="+mn-ea"/>
                <a:cs typeface="+mn-cs"/>
              </a:rPr>
              <a:t> dos </a:t>
            </a:r>
            <a:r>
              <a:rPr lang="en-US" sz="2700" kern="1200" dirty="0" err="1">
                <a:solidFill>
                  <a:srgbClr val="FFFFFF"/>
                </a:solidFill>
                <a:latin typeface="+mn-lt"/>
                <a:ea typeface="+mn-ea"/>
                <a:cs typeface="+mn-cs"/>
              </a:rPr>
              <a:t>elementos</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sensores</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em</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si</a:t>
            </a:r>
            <a:r>
              <a:rPr lang="pt-BR" sz="2700" kern="1200" dirty="0">
                <a:solidFill>
                  <a:srgbClr val="FFFFFF"/>
                </a:solidFill>
                <a:latin typeface="+mn-lt"/>
                <a:ea typeface="+mn-ea"/>
                <a:cs typeface="+mn-cs"/>
              </a:rPr>
              <a:t> </a:t>
            </a:r>
            <a:r>
              <a:rPr lang="en-US" sz="2700" kern="1200" dirty="0">
                <a:solidFill>
                  <a:srgbClr val="FFFFFF"/>
                </a:solidFill>
                <a:latin typeface="+mn-lt"/>
                <a:ea typeface="+mn-ea"/>
                <a:cs typeface="+mn-cs"/>
              </a:rPr>
              <a:t>(GONZALEZ; WOODS, 2010, p. 205), </a:t>
            </a:r>
            <a:r>
              <a:rPr lang="pt-BR" sz="2700" dirty="0">
                <a:solidFill>
                  <a:srgbClr val="FFFFFF"/>
                </a:solidFill>
              </a:rPr>
              <a:t>inclusive o núcleo de material fotossensível.</a:t>
            </a:r>
            <a:endParaRPr lang="en-US" sz="2700" kern="1200" dirty="0">
              <a:solidFill>
                <a:srgbClr val="FFFFFF"/>
              </a:solidFill>
              <a:latin typeface="+mn-lt"/>
              <a:ea typeface="+mn-ea"/>
              <a:cs typeface="+mn-cs"/>
            </a:endParaRPr>
          </a:p>
        </p:txBody>
      </p:sp>
      <p:cxnSp>
        <p:nvCxnSpPr>
          <p:cNvPr id="20" name="Straight Connector 1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893408"/>
            <a:ext cx="589788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Imagem 5" descr="Uma imagem contendo captura de tela, texto&#10;&#10;Descrição gerada automaticamente">
            <a:extLst>
              <a:ext uri="{FF2B5EF4-FFF2-40B4-BE49-F238E27FC236}">
                <a16:creationId xmlns:a16="http://schemas.microsoft.com/office/drawing/2014/main" id="{589780E0-4FFF-4F10-BBF4-7C7DAD0C8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822" y="0"/>
            <a:ext cx="10085178" cy="9731932"/>
          </a:xfrm>
          <a:prstGeom prst="rect">
            <a:avLst/>
          </a:prstGeom>
        </p:spPr>
      </p:pic>
      <p:sp>
        <p:nvSpPr>
          <p:cNvPr id="4" name="Espaço Reservado para Rodapé 3">
            <a:extLst>
              <a:ext uri="{FF2B5EF4-FFF2-40B4-BE49-F238E27FC236}">
                <a16:creationId xmlns:a16="http://schemas.microsoft.com/office/drawing/2014/main" id="{49D02ED6-7E94-443F-9615-A9CF6BCF5DC6}"/>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A2CA918D-EC51-41ED-98B4-7AB4880694EC}"/>
              </a:ext>
            </a:extLst>
          </p:cNvPr>
          <p:cNvSpPr>
            <a:spLocks noGrp="1"/>
          </p:cNvSpPr>
          <p:nvPr>
            <p:ph type="sldNum" sz="quarter" idx="12"/>
          </p:nvPr>
        </p:nvSpPr>
        <p:spPr/>
        <p:txBody>
          <a:bodyPr/>
          <a:lstStyle/>
          <a:p>
            <a:fld id="{04A78EB3-769F-4FED-868E-87308CA05BF1}" type="slidenum">
              <a:rPr lang="pt-BR" smtClean="0"/>
              <a:t>24</a:t>
            </a:fld>
            <a:endParaRPr lang="pt-BR"/>
          </a:p>
        </p:txBody>
      </p:sp>
    </p:spTree>
    <p:extLst>
      <p:ext uri="{BB962C8B-B14F-4D97-AF65-F5344CB8AC3E}">
        <p14:creationId xmlns:p14="http://schemas.microsoft.com/office/powerpoint/2010/main" val="1179751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422313"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141157" y="1204432"/>
            <a:ext cx="7466964" cy="1232547"/>
          </a:xfrm>
        </p:spPr>
        <p:txBody>
          <a:bodyPr vert="horz" lIns="91440" tIns="45720" rIns="91440" bIns="45720" rtlCol="0" anchor="ctr">
            <a:normAutofit fontScale="90000"/>
          </a:bodyPr>
          <a:lstStyle/>
          <a:p>
            <a:pPr defTabSz="914400"/>
            <a:r>
              <a:rPr lang="en-US" sz="4400" dirty="0">
                <a:solidFill>
                  <a:srgbClr val="000000"/>
                </a:solidFill>
              </a:rPr>
              <a:t>Como se </a:t>
            </a:r>
            <a:r>
              <a:rPr lang="en-US" sz="4400" dirty="0" err="1">
                <a:solidFill>
                  <a:srgbClr val="000000"/>
                </a:solidFill>
              </a:rPr>
              <a:t>transforma</a:t>
            </a:r>
            <a:r>
              <a:rPr lang="en-US" sz="4400" dirty="0">
                <a:solidFill>
                  <a:srgbClr val="000000"/>
                </a:solidFill>
              </a:rPr>
              <a:t> </a:t>
            </a:r>
            <a:r>
              <a:rPr lang="en-US" sz="4400" dirty="0" err="1">
                <a:solidFill>
                  <a:srgbClr val="000000"/>
                </a:solidFill>
              </a:rPr>
              <a:t>em</a:t>
            </a:r>
            <a:r>
              <a:rPr lang="en-US" sz="4400" dirty="0">
                <a:solidFill>
                  <a:srgbClr val="000000"/>
                </a:solidFill>
              </a:rPr>
              <a:t> </a:t>
            </a:r>
            <a:r>
              <a:rPr lang="en-US" sz="4400" dirty="0" err="1">
                <a:solidFill>
                  <a:srgbClr val="000000"/>
                </a:solidFill>
              </a:rPr>
              <a:t>imagem</a:t>
            </a:r>
            <a:r>
              <a:rPr lang="en-US" sz="4400" dirty="0">
                <a:solidFill>
                  <a:srgbClr val="000000"/>
                </a:solidFill>
              </a:rPr>
              <a:t>?</a:t>
            </a:r>
          </a:p>
        </p:txBody>
      </p:sp>
      <p:sp>
        <p:nvSpPr>
          <p:cNvPr id="2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07928"/>
            <a:ext cx="7500657" cy="8101443"/>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agem 5" descr="Uma imagem contendo captura de tela, texto&#10;&#10;Descrição gerada automaticamente">
            <a:extLst>
              <a:ext uri="{FF2B5EF4-FFF2-40B4-BE49-F238E27FC236}">
                <a16:creationId xmlns:a16="http://schemas.microsoft.com/office/drawing/2014/main" id="{589780E0-4FFF-4F10-BBF4-7C7DAD0C806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2782" t="-19395" r="-16593" b="-19171"/>
          <a:stretch/>
        </p:blipFill>
        <p:spPr>
          <a:xfrm>
            <a:off x="114866" y="1510180"/>
            <a:ext cx="7335223" cy="7581276"/>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135861" y="2436979"/>
            <a:ext cx="7466367" cy="6654477"/>
          </a:xfrm>
        </p:spPr>
        <p:txBody>
          <a:bodyPr vert="horz" lIns="91440" tIns="45720" rIns="91440" bIns="45720" rtlCol="0" anchor="ctr">
            <a:normAutofit fontScale="92500" lnSpcReduction="20000"/>
          </a:bodyPr>
          <a:lstStyle/>
          <a:p>
            <a:pPr marL="0" indent="-228600" defTabSz="914400">
              <a:spcBef>
                <a:spcPts val="1000"/>
              </a:spcBef>
            </a:pPr>
            <a:r>
              <a:rPr lang="en-US" sz="3000" dirty="0" err="1">
                <a:solidFill>
                  <a:srgbClr val="000000"/>
                </a:solidFill>
              </a:rPr>
              <a:t>Quando</a:t>
            </a:r>
            <a:r>
              <a:rPr lang="en-US" sz="3000" dirty="0">
                <a:solidFill>
                  <a:srgbClr val="000000"/>
                </a:solidFill>
              </a:rPr>
              <a:t> </a:t>
            </a:r>
            <a:r>
              <a:rPr lang="en-US" sz="3000" dirty="0" err="1">
                <a:solidFill>
                  <a:srgbClr val="000000"/>
                </a:solidFill>
              </a:rPr>
              <a:t>temos</a:t>
            </a:r>
            <a:r>
              <a:rPr lang="en-US" sz="3000" dirty="0">
                <a:solidFill>
                  <a:srgbClr val="000000"/>
                </a:solidFill>
              </a:rPr>
              <a:t> </a:t>
            </a:r>
            <a:r>
              <a:rPr lang="en-US" sz="3000" dirty="0" err="1">
                <a:solidFill>
                  <a:srgbClr val="000000"/>
                </a:solidFill>
              </a:rPr>
              <a:t>uma</a:t>
            </a:r>
            <a:r>
              <a:rPr lang="en-US" sz="3000" dirty="0">
                <a:solidFill>
                  <a:srgbClr val="000000"/>
                </a:solidFill>
              </a:rPr>
              <a:t> </a:t>
            </a:r>
            <a:r>
              <a:rPr lang="en-US" sz="3000" dirty="0" err="1">
                <a:solidFill>
                  <a:srgbClr val="000000"/>
                </a:solidFill>
              </a:rPr>
              <a:t>única</a:t>
            </a:r>
            <a:r>
              <a:rPr lang="en-US" sz="3000" dirty="0">
                <a:solidFill>
                  <a:srgbClr val="000000"/>
                </a:solidFill>
              </a:rPr>
              <a:t> </a:t>
            </a:r>
            <a:r>
              <a:rPr lang="en-US" sz="3000" dirty="0" err="1">
                <a:solidFill>
                  <a:srgbClr val="000000"/>
                </a:solidFill>
              </a:rPr>
              <a:t>célula</a:t>
            </a:r>
            <a:r>
              <a:rPr lang="en-US" sz="3000" dirty="0">
                <a:solidFill>
                  <a:srgbClr val="000000"/>
                </a:solidFill>
              </a:rPr>
              <a:t> para </a:t>
            </a:r>
            <a:r>
              <a:rPr lang="en-US" sz="3000" dirty="0" err="1">
                <a:solidFill>
                  <a:srgbClr val="000000"/>
                </a:solidFill>
              </a:rPr>
              <a:t>aquisição</a:t>
            </a:r>
            <a:r>
              <a:rPr lang="en-US" sz="3000" dirty="0">
                <a:solidFill>
                  <a:srgbClr val="000000"/>
                </a:solidFill>
              </a:rPr>
              <a:t> de </a:t>
            </a:r>
            <a:r>
              <a:rPr lang="en-US" sz="3000" dirty="0" err="1">
                <a:solidFill>
                  <a:srgbClr val="000000"/>
                </a:solidFill>
              </a:rPr>
              <a:t>imagem</a:t>
            </a:r>
            <a:r>
              <a:rPr lang="en-US" sz="3000" dirty="0">
                <a:solidFill>
                  <a:srgbClr val="000000"/>
                </a:solidFill>
              </a:rPr>
              <a:t> </a:t>
            </a:r>
            <a:r>
              <a:rPr lang="en-US" sz="3000" dirty="0" err="1">
                <a:solidFill>
                  <a:srgbClr val="000000"/>
                </a:solidFill>
              </a:rPr>
              <a:t>dizemos</a:t>
            </a:r>
            <a:r>
              <a:rPr lang="en-US" sz="3000" dirty="0">
                <a:solidFill>
                  <a:srgbClr val="000000"/>
                </a:solidFill>
              </a:rPr>
              <a:t> que </a:t>
            </a:r>
            <a:r>
              <a:rPr lang="en-US" sz="3000" dirty="0" err="1">
                <a:solidFill>
                  <a:srgbClr val="000000"/>
                </a:solidFill>
              </a:rPr>
              <a:t>dispomos</a:t>
            </a:r>
            <a:r>
              <a:rPr lang="en-US" sz="3000" dirty="0">
                <a:solidFill>
                  <a:srgbClr val="000000"/>
                </a:solidFill>
              </a:rPr>
              <a:t> de um sensor </a:t>
            </a:r>
            <a:r>
              <a:rPr lang="en-US" sz="3000" dirty="0" err="1">
                <a:solidFill>
                  <a:srgbClr val="000000"/>
                </a:solidFill>
              </a:rPr>
              <a:t>pontual</a:t>
            </a:r>
            <a:r>
              <a:rPr lang="en-US" sz="3000" dirty="0">
                <a:solidFill>
                  <a:srgbClr val="000000"/>
                </a:solidFill>
              </a:rPr>
              <a:t>.</a:t>
            </a:r>
          </a:p>
          <a:p>
            <a:pPr marL="0" indent="-228600" defTabSz="914400">
              <a:spcBef>
                <a:spcPts val="1000"/>
              </a:spcBef>
            </a:pPr>
            <a:r>
              <a:rPr lang="en-US" sz="3000" dirty="0">
                <a:solidFill>
                  <a:srgbClr val="000000"/>
                </a:solidFill>
              </a:rPr>
              <a:t>Se </a:t>
            </a:r>
            <a:r>
              <a:rPr lang="en-US" sz="3000" dirty="0" err="1">
                <a:solidFill>
                  <a:srgbClr val="000000"/>
                </a:solidFill>
              </a:rPr>
              <a:t>colocarmos</a:t>
            </a:r>
            <a:r>
              <a:rPr lang="en-US" sz="3000" dirty="0">
                <a:solidFill>
                  <a:srgbClr val="000000"/>
                </a:solidFill>
              </a:rPr>
              <a:t> </a:t>
            </a:r>
            <a:r>
              <a:rPr lang="en-US" sz="3000" dirty="0" err="1">
                <a:solidFill>
                  <a:srgbClr val="000000"/>
                </a:solidFill>
              </a:rPr>
              <a:t>diversas</a:t>
            </a:r>
            <a:r>
              <a:rPr lang="en-US" sz="3000" dirty="0">
                <a:solidFill>
                  <a:srgbClr val="000000"/>
                </a:solidFill>
              </a:rPr>
              <a:t> </a:t>
            </a:r>
            <a:r>
              <a:rPr lang="en-US" sz="3000" dirty="0" err="1">
                <a:solidFill>
                  <a:srgbClr val="000000"/>
                </a:solidFill>
              </a:rPr>
              <a:t>destas</a:t>
            </a:r>
            <a:r>
              <a:rPr lang="en-US" sz="3000" dirty="0">
                <a:solidFill>
                  <a:srgbClr val="000000"/>
                </a:solidFill>
              </a:rPr>
              <a:t> </a:t>
            </a:r>
            <a:r>
              <a:rPr lang="en-US" sz="3000" dirty="0" err="1">
                <a:solidFill>
                  <a:srgbClr val="000000"/>
                </a:solidFill>
              </a:rPr>
              <a:t>células</a:t>
            </a:r>
            <a:r>
              <a:rPr lang="en-US" sz="3000" dirty="0">
                <a:solidFill>
                  <a:srgbClr val="000000"/>
                </a:solidFill>
              </a:rPr>
              <a:t> </a:t>
            </a:r>
            <a:r>
              <a:rPr lang="en-US" sz="3000" dirty="0" err="1">
                <a:solidFill>
                  <a:srgbClr val="000000"/>
                </a:solidFill>
              </a:rPr>
              <a:t>conectadas</a:t>
            </a:r>
            <a:r>
              <a:rPr lang="en-US" sz="3000" dirty="0">
                <a:solidFill>
                  <a:srgbClr val="000000"/>
                </a:solidFill>
              </a:rPr>
              <a:t> </a:t>
            </a:r>
            <a:r>
              <a:rPr lang="en-US" sz="3000" dirty="0" err="1">
                <a:solidFill>
                  <a:srgbClr val="000000"/>
                </a:solidFill>
              </a:rPr>
              <a:t>em</a:t>
            </a:r>
            <a:r>
              <a:rPr lang="en-US" sz="3000" dirty="0">
                <a:solidFill>
                  <a:srgbClr val="000000"/>
                </a:solidFill>
              </a:rPr>
              <a:t> </a:t>
            </a:r>
            <a:r>
              <a:rPr lang="en-US" sz="3000" dirty="0" err="1">
                <a:solidFill>
                  <a:srgbClr val="000000"/>
                </a:solidFill>
              </a:rPr>
              <a:t>sequência</a:t>
            </a:r>
            <a:r>
              <a:rPr lang="en-US" sz="3000" dirty="0">
                <a:solidFill>
                  <a:srgbClr val="000000"/>
                </a:solidFill>
              </a:rPr>
              <a:t> </a:t>
            </a:r>
            <a:r>
              <a:rPr lang="en-US" sz="3000" dirty="0" err="1">
                <a:solidFill>
                  <a:srgbClr val="000000"/>
                </a:solidFill>
              </a:rPr>
              <a:t>formando</a:t>
            </a:r>
            <a:r>
              <a:rPr lang="en-US" sz="3000" dirty="0">
                <a:solidFill>
                  <a:srgbClr val="000000"/>
                </a:solidFill>
              </a:rPr>
              <a:t> </a:t>
            </a:r>
            <a:r>
              <a:rPr lang="en-US" sz="3000" dirty="0" err="1">
                <a:solidFill>
                  <a:srgbClr val="000000"/>
                </a:solidFill>
              </a:rPr>
              <a:t>uma</a:t>
            </a:r>
            <a:r>
              <a:rPr lang="en-US" sz="3000" dirty="0">
                <a:solidFill>
                  <a:srgbClr val="000000"/>
                </a:solidFill>
              </a:rPr>
              <a:t> </a:t>
            </a:r>
            <a:r>
              <a:rPr lang="en-US" sz="3000" dirty="0" err="1">
                <a:solidFill>
                  <a:srgbClr val="000000"/>
                </a:solidFill>
              </a:rPr>
              <a:t>linha</a:t>
            </a:r>
            <a:r>
              <a:rPr lang="en-US" sz="3000" dirty="0">
                <a:solidFill>
                  <a:srgbClr val="000000"/>
                </a:solidFill>
              </a:rPr>
              <a:t> </a:t>
            </a:r>
            <a:r>
              <a:rPr lang="en-US" sz="3000" dirty="0" err="1">
                <a:solidFill>
                  <a:srgbClr val="000000"/>
                </a:solidFill>
              </a:rPr>
              <a:t>dispomos</a:t>
            </a:r>
            <a:r>
              <a:rPr lang="en-US" sz="3000" dirty="0">
                <a:solidFill>
                  <a:srgbClr val="000000"/>
                </a:solidFill>
              </a:rPr>
              <a:t> de um senor linear.</a:t>
            </a:r>
          </a:p>
          <a:p>
            <a:pPr marL="0" indent="-228600" defTabSz="914400">
              <a:spcBef>
                <a:spcPts val="1000"/>
              </a:spcBef>
            </a:pPr>
            <a:r>
              <a:rPr lang="en-US" sz="3000" dirty="0">
                <a:solidFill>
                  <a:srgbClr val="000000"/>
                </a:solidFill>
              </a:rPr>
              <a:t>Se </a:t>
            </a:r>
            <a:r>
              <a:rPr lang="en-US" sz="3000" dirty="0" err="1">
                <a:solidFill>
                  <a:srgbClr val="000000"/>
                </a:solidFill>
              </a:rPr>
              <a:t>agruparmos</a:t>
            </a:r>
            <a:r>
              <a:rPr lang="en-US" sz="3000" dirty="0">
                <a:solidFill>
                  <a:srgbClr val="000000"/>
                </a:solidFill>
              </a:rPr>
              <a:t> </a:t>
            </a:r>
            <a:r>
              <a:rPr lang="en-US" sz="3000" dirty="0" err="1">
                <a:solidFill>
                  <a:srgbClr val="000000"/>
                </a:solidFill>
              </a:rPr>
              <a:t>diversas</a:t>
            </a:r>
            <a:r>
              <a:rPr lang="en-US" sz="3000" dirty="0">
                <a:solidFill>
                  <a:srgbClr val="000000"/>
                </a:solidFill>
              </a:rPr>
              <a:t> </a:t>
            </a:r>
            <a:r>
              <a:rPr lang="en-US" sz="3000" dirty="0" err="1">
                <a:solidFill>
                  <a:srgbClr val="000000"/>
                </a:solidFill>
              </a:rPr>
              <a:t>células</a:t>
            </a:r>
            <a:r>
              <a:rPr lang="en-US" sz="3000" dirty="0">
                <a:solidFill>
                  <a:srgbClr val="000000"/>
                </a:solidFill>
              </a:rPr>
              <a:t> </a:t>
            </a:r>
            <a:r>
              <a:rPr lang="en-US" sz="3000" dirty="0" err="1">
                <a:solidFill>
                  <a:srgbClr val="000000"/>
                </a:solidFill>
              </a:rPr>
              <a:t>formando</a:t>
            </a:r>
            <a:r>
              <a:rPr lang="en-US" sz="3000" dirty="0">
                <a:solidFill>
                  <a:srgbClr val="000000"/>
                </a:solidFill>
              </a:rPr>
              <a:t> </a:t>
            </a:r>
            <a:r>
              <a:rPr lang="en-US" sz="3000" dirty="0" err="1">
                <a:solidFill>
                  <a:srgbClr val="000000"/>
                </a:solidFill>
              </a:rPr>
              <a:t>uma</a:t>
            </a:r>
            <a:r>
              <a:rPr lang="en-US" sz="3000" dirty="0">
                <a:solidFill>
                  <a:srgbClr val="000000"/>
                </a:solidFill>
              </a:rPr>
              <a:t> </a:t>
            </a:r>
            <a:r>
              <a:rPr lang="en-US" sz="3000" dirty="0" err="1">
                <a:solidFill>
                  <a:srgbClr val="000000"/>
                </a:solidFill>
              </a:rPr>
              <a:t>matriz</a:t>
            </a:r>
            <a:r>
              <a:rPr lang="en-US" sz="3000" dirty="0">
                <a:solidFill>
                  <a:srgbClr val="000000"/>
                </a:solidFill>
              </a:rPr>
              <a:t> de </a:t>
            </a:r>
            <a:r>
              <a:rPr lang="en-US" sz="3000" dirty="0" err="1">
                <a:solidFill>
                  <a:srgbClr val="000000"/>
                </a:solidFill>
              </a:rPr>
              <a:t>células</a:t>
            </a:r>
            <a:r>
              <a:rPr lang="en-US" sz="3000" dirty="0">
                <a:solidFill>
                  <a:srgbClr val="000000"/>
                </a:solidFill>
              </a:rPr>
              <a:t> </a:t>
            </a:r>
            <a:r>
              <a:rPr lang="en-US" sz="3000" dirty="0" err="1">
                <a:solidFill>
                  <a:srgbClr val="000000"/>
                </a:solidFill>
              </a:rPr>
              <a:t>MxN</a:t>
            </a:r>
            <a:r>
              <a:rPr lang="en-US" sz="3000" dirty="0">
                <a:solidFill>
                  <a:srgbClr val="000000"/>
                </a:solidFill>
              </a:rPr>
              <a:t> </a:t>
            </a:r>
            <a:r>
              <a:rPr lang="en-US" sz="3000" dirty="0" err="1">
                <a:solidFill>
                  <a:srgbClr val="000000"/>
                </a:solidFill>
              </a:rPr>
              <a:t>ou</a:t>
            </a:r>
            <a:r>
              <a:rPr lang="en-US" sz="3000" dirty="0">
                <a:solidFill>
                  <a:srgbClr val="000000"/>
                </a:solidFill>
              </a:rPr>
              <a:t> </a:t>
            </a:r>
            <a:r>
              <a:rPr lang="en-US" sz="3000" dirty="0" err="1">
                <a:solidFill>
                  <a:srgbClr val="000000"/>
                </a:solidFill>
              </a:rPr>
              <a:t>NxN</a:t>
            </a:r>
            <a:r>
              <a:rPr lang="en-US" sz="3000" dirty="0">
                <a:solidFill>
                  <a:srgbClr val="000000"/>
                </a:solidFill>
              </a:rPr>
              <a:t> </a:t>
            </a:r>
            <a:r>
              <a:rPr lang="en-US" sz="3000" dirty="0" err="1">
                <a:solidFill>
                  <a:srgbClr val="000000"/>
                </a:solidFill>
              </a:rPr>
              <a:t>dizemos</a:t>
            </a:r>
            <a:r>
              <a:rPr lang="en-US" sz="3000" dirty="0">
                <a:solidFill>
                  <a:srgbClr val="000000"/>
                </a:solidFill>
              </a:rPr>
              <a:t> que </a:t>
            </a:r>
            <a:r>
              <a:rPr lang="en-US" sz="3000" dirty="0" err="1">
                <a:solidFill>
                  <a:srgbClr val="000000"/>
                </a:solidFill>
              </a:rPr>
              <a:t>dispomos</a:t>
            </a:r>
            <a:r>
              <a:rPr lang="en-US" sz="3000" dirty="0">
                <a:solidFill>
                  <a:srgbClr val="000000"/>
                </a:solidFill>
              </a:rPr>
              <a:t> de um sensor </a:t>
            </a:r>
            <a:r>
              <a:rPr lang="en-US" sz="3000" dirty="0" err="1">
                <a:solidFill>
                  <a:srgbClr val="000000"/>
                </a:solidFill>
              </a:rPr>
              <a:t>matricial</a:t>
            </a:r>
            <a:r>
              <a:rPr lang="en-US" sz="3000" dirty="0">
                <a:solidFill>
                  <a:srgbClr val="000000"/>
                </a:solidFill>
              </a:rPr>
              <a:t>.</a:t>
            </a:r>
          </a:p>
          <a:p>
            <a:pPr marL="0" indent="-228600" defTabSz="914400">
              <a:spcBef>
                <a:spcPts val="1000"/>
              </a:spcBef>
            </a:pPr>
            <a:r>
              <a:rPr lang="en-US" sz="3000" dirty="0">
                <a:solidFill>
                  <a:srgbClr val="000000"/>
                </a:solidFill>
              </a:rPr>
              <a:t>Nos </a:t>
            </a:r>
            <a:r>
              <a:rPr lang="en-US" sz="3000" dirty="0" err="1">
                <a:solidFill>
                  <a:srgbClr val="000000"/>
                </a:solidFill>
              </a:rPr>
              <a:t>agrupamentos</a:t>
            </a:r>
            <a:r>
              <a:rPr lang="en-US" sz="3000" dirty="0">
                <a:solidFill>
                  <a:srgbClr val="000000"/>
                </a:solidFill>
              </a:rPr>
              <a:t> de </a:t>
            </a:r>
            <a:r>
              <a:rPr lang="en-US" sz="3000" dirty="0" err="1">
                <a:solidFill>
                  <a:srgbClr val="000000"/>
                </a:solidFill>
              </a:rPr>
              <a:t>células</a:t>
            </a:r>
            <a:r>
              <a:rPr lang="en-US" sz="3000" dirty="0">
                <a:solidFill>
                  <a:srgbClr val="000000"/>
                </a:solidFill>
              </a:rPr>
              <a:t> </a:t>
            </a:r>
            <a:r>
              <a:rPr lang="en-US" sz="3000" dirty="0" err="1">
                <a:solidFill>
                  <a:srgbClr val="000000"/>
                </a:solidFill>
              </a:rPr>
              <a:t>devemos</a:t>
            </a:r>
            <a:r>
              <a:rPr lang="en-US" sz="3000" dirty="0">
                <a:solidFill>
                  <a:srgbClr val="000000"/>
                </a:solidFill>
              </a:rPr>
              <a:t> </a:t>
            </a:r>
            <a:r>
              <a:rPr lang="en-US" sz="3000" dirty="0" err="1">
                <a:solidFill>
                  <a:srgbClr val="000000"/>
                </a:solidFill>
              </a:rPr>
              <a:t>levar</a:t>
            </a:r>
            <a:r>
              <a:rPr lang="en-US" sz="3000" dirty="0">
                <a:solidFill>
                  <a:srgbClr val="000000"/>
                </a:solidFill>
              </a:rPr>
              <a:t> </a:t>
            </a:r>
            <a:r>
              <a:rPr lang="en-US" sz="3000" dirty="0" err="1">
                <a:solidFill>
                  <a:srgbClr val="000000"/>
                </a:solidFill>
              </a:rPr>
              <a:t>em</a:t>
            </a:r>
            <a:r>
              <a:rPr lang="en-US" sz="3000" dirty="0">
                <a:solidFill>
                  <a:srgbClr val="000000"/>
                </a:solidFill>
              </a:rPr>
              <a:t> </a:t>
            </a:r>
            <a:r>
              <a:rPr lang="en-US" sz="3000" dirty="0" err="1">
                <a:solidFill>
                  <a:srgbClr val="000000"/>
                </a:solidFill>
              </a:rPr>
              <a:t>conta</a:t>
            </a:r>
            <a:r>
              <a:rPr lang="en-US" sz="3000" dirty="0">
                <a:solidFill>
                  <a:srgbClr val="000000"/>
                </a:solidFill>
              </a:rPr>
              <a:t> o </a:t>
            </a:r>
            <a:r>
              <a:rPr lang="en-US" sz="3000" dirty="0" err="1">
                <a:solidFill>
                  <a:srgbClr val="000000"/>
                </a:solidFill>
              </a:rPr>
              <a:t>espaço</a:t>
            </a:r>
            <a:r>
              <a:rPr lang="en-US" sz="3000" dirty="0">
                <a:solidFill>
                  <a:srgbClr val="000000"/>
                </a:solidFill>
              </a:rPr>
              <a:t> </a:t>
            </a:r>
            <a:r>
              <a:rPr lang="en-US" sz="3000" dirty="0" err="1">
                <a:solidFill>
                  <a:srgbClr val="000000"/>
                </a:solidFill>
              </a:rPr>
              <a:t>ocupado</a:t>
            </a:r>
            <a:r>
              <a:rPr lang="en-US" sz="3000" dirty="0">
                <a:solidFill>
                  <a:srgbClr val="000000"/>
                </a:solidFill>
              </a:rPr>
              <a:t> </a:t>
            </a:r>
            <a:r>
              <a:rPr lang="en-US" sz="3000" dirty="0" err="1">
                <a:solidFill>
                  <a:srgbClr val="000000"/>
                </a:solidFill>
              </a:rPr>
              <a:t>pelo</a:t>
            </a:r>
            <a:r>
              <a:rPr lang="en-US" sz="3000" dirty="0">
                <a:solidFill>
                  <a:srgbClr val="000000"/>
                </a:solidFill>
              </a:rPr>
              <a:t> </a:t>
            </a:r>
            <a:r>
              <a:rPr lang="en-US" sz="3000" dirty="0" err="1">
                <a:solidFill>
                  <a:srgbClr val="000000"/>
                </a:solidFill>
              </a:rPr>
              <a:t>encapsulamento</a:t>
            </a:r>
            <a:r>
              <a:rPr lang="en-US" sz="3000" dirty="0">
                <a:solidFill>
                  <a:srgbClr val="000000"/>
                </a:solidFill>
              </a:rPr>
              <a:t> e o </a:t>
            </a:r>
            <a:r>
              <a:rPr lang="en-US" sz="3000" dirty="0" err="1">
                <a:solidFill>
                  <a:srgbClr val="000000"/>
                </a:solidFill>
              </a:rPr>
              <a:t>espaço</a:t>
            </a:r>
            <a:r>
              <a:rPr lang="en-US" sz="3000" dirty="0">
                <a:solidFill>
                  <a:srgbClr val="000000"/>
                </a:solidFill>
              </a:rPr>
              <a:t> entre </a:t>
            </a:r>
            <a:r>
              <a:rPr lang="en-US" sz="3000" dirty="0" err="1">
                <a:solidFill>
                  <a:srgbClr val="000000"/>
                </a:solidFill>
              </a:rPr>
              <a:t>células</a:t>
            </a:r>
            <a:r>
              <a:rPr lang="en-US" sz="3000" dirty="0">
                <a:solidFill>
                  <a:srgbClr val="000000"/>
                </a:solidFill>
              </a:rPr>
              <a:t>, </a:t>
            </a:r>
            <a:r>
              <a:rPr lang="en-US" sz="3000" dirty="0" err="1">
                <a:solidFill>
                  <a:srgbClr val="000000"/>
                </a:solidFill>
              </a:rPr>
              <a:t>estes</a:t>
            </a:r>
            <a:r>
              <a:rPr lang="en-US" sz="3000" dirty="0">
                <a:solidFill>
                  <a:srgbClr val="000000"/>
                </a:solidFill>
              </a:rPr>
              <a:t> </a:t>
            </a:r>
            <a:r>
              <a:rPr lang="en-US" sz="3000" dirty="0" err="1">
                <a:solidFill>
                  <a:srgbClr val="000000"/>
                </a:solidFill>
              </a:rPr>
              <a:t>espaços</a:t>
            </a:r>
            <a:r>
              <a:rPr lang="en-US" sz="3000" dirty="0">
                <a:solidFill>
                  <a:srgbClr val="000000"/>
                </a:solidFill>
              </a:rPr>
              <a:t> </a:t>
            </a:r>
            <a:r>
              <a:rPr lang="en-US" sz="3000" dirty="0" err="1">
                <a:solidFill>
                  <a:srgbClr val="000000"/>
                </a:solidFill>
              </a:rPr>
              <a:t>formarão</a:t>
            </a:r>
            <a:r>
              <a:rPr lang="en-US" sz="3000" dirty="0">
                <a:solidFill>
                  <a:srgbClr val="000000"/>
                </a:solidFill>
              </a:rPr>
              <a:t> a </a:t>
            </a:r>
            <a:r>
              <a:rPr lang="en-US" sz="3000" dirty="0" err="1">
                <a:solidFill>
                  <a:srgbClr val="000000"/>
                </a:solidFill>
              </a:rPr>
              <a:t>distância</a:t>
            </a:r>
            <a:r>
              <a:rPr lang="en-US" sz="3000" dirty="0">
                <a:solidFill>
                  <a:srgbClr val="000000"/>
                </a:solidFill>
              </a:rPr>
              <a:t> entre </a:t>
            </a:r>
            <a:r>
              <a:rPr lang="en-US" sz="3000" dirty="0" err="1">
                <a:solidFill>
                  <a:srgbClr val="000000"/>
                </a:solidFill>
              </a:rPr>
              <a:t>cada</a:t>
            </a:r>
            <a:r>
              <a:rPr lang="en-US" sz="3000" dirty="0">
                <a:solidFill>
                  <a:srgbClr val="000000"/>
                </a:solidFill>
              </a:rPr>
              <a:t> </a:t>
            </a:r>
            <a:r>
              <a:rPr lang="en-US" sz="3000" dirty="0" err="1">
                <a:solidFill>
                  <a:srgbClr val="000000"/>
                </a:solidFill>
              </a:rPr>
              <a:t>dois</a:t>
            </a:r>
            <a:r>
              <a:rPr lang="en-US" sz="3000" dirty="0">
                <a:solidFill>
                  <a:srgbClr val="000000"/>
                </a:solidFill>
              </a:rPr>
              <a:t> </a:t>
            </a:r>
            <a:r>
              <a:rPr lang="en-US" sz="3000" dirty="0" err="1">
                <a:solidFill>
                  <a:srgbClr val="000000"/>
                </a:solidFill>
              </a:rPr>
              <a:t>elementos</a:t>
            </a:r>
            <a:r>
              <a:rPr lang="en-US" sz="3000" dirty="0">
                <a:solidFill>
                  <a:srgbClr val="000000"/>
                </a:solidFill>
              </a:rPr>
              <a:t> </a:t>
            </a:r>
            <a:r>
              <a:rPr lang="en-US" sz="3000" dirty="0" err="1">
                <a:solidFill>
                  <a:srgbClr val="000000"/>
                </a:solidFill>
              </a:rPr>
              <a:t>realmente</a:t>
            </a:r>
            <a:r>
              <a:rPr lang="en-US" sz="3000" dirty="0">
                <a:solidFill>
                  <a:srgbClr val="000000"/>
                </a:solidFill>
              </a:rPr>
              <a:t> </a:t>
            </a:r>
            <a:r>
              <a:rPr lang="en-US" sz="3000" dirty="0" err="1">
                <a:solidFill>
                  <a:srgbClr val="000000"/>
                </a:solidFill>
              </a:rPr>
              <a:t>sensores</a:t>
            </a:r>
            <a:r>
              <a:rPr lang="en-US" sz="3000" dirty="0">
                <a:solidFill>
                  <a:srgbClr val="000000"/>
                </a:solidFill>
              </a:rPr>
              <a:t> (material </a:t>
            </a:r>
            <a:r>
              <a:rPr lang="en-US" sz="3000" dirty="0" err="1">
                <a:solidFill>
                  <a:srgbClr val="000000"/>
                </a:solidFill>
              </a:rPr>
              <a:t>fotosensível</a:t>
            </a:r>
            <a:r>
              <a:rPr lang="en-US" sz="3000" dirty="0">
                <a:solidFill>
                  <a:srgbClr val="000000"/>
                </a:solidFill>
              </a:rPr>
              <a:t>). Se </a:t>
            </a:r>
            <a:r>
              <a:rPr lang="en-US" sz="3000" dirty="0" err="1">
                <a:solidFill>
                  <a:srgbClr val="000000"/>
                </a:solidFill>
              </a:rPr>
              <a:t>esta</a:t>
            </a:r>
            <a:r>
              <a:rPr lang="en-US" sz="3000" dirty="0">
                <a:solidFill>
                  <a:srgbClr val="000000"/>
                </a:solidFill>
              </a:rPr>
              <a:t> </a:t>
            </a:r>
            <a:r>
              <a:rPr lang="en-US" sz="3000" dirty="0" err="1">
                <a:solidFill>
                  <a:srgbClr val="000000"/>
                </a:solidFill>
              </a:rPr>
              <a:t>distância</a:t>
            </a:r>
            <a:r>
              <a:rPr lang="en-US" sz="3000" dirty="0">
                <a:solidFill>
                  <a:srgbClr val="000000"/>
                </a:solidFill>
              </a:rPr>
              <a:t> </a:t>
            </a:r>
            <a:r>
              <a:rPr lang="en-US" sz="3000" dirty="0" err="1">
                <a:solidFill>
                  <a:srgbClr val="000000"/>
                </a:solidFill>
              </a:rPr>
              <a:t>não</a:t>
            </a:r>
            <a:r>
              <a:rPr lang="en-US" sz="3000" dirty="0">
                <a:solidFill>
                  <a:srgbClr val="000000"/>
                </a:solidFill>
              </a:rPr>
              <a:t> for </a:t>
            </a:r>
            <a:r>
              <a:rPr lang="en-US" sz="3000" dirty="0" err="1">
                <a:solidFill>
                  <a:srgbClr val="000000"/>
                </a:solidFill>
              </a:rPr>
              <a:t>suficientemente</a:t>
            </a:r>
            <a:r>
              <a:rPr lang="en-US" sz="3000" dirty="0">
                <a:solidFill>
                  <a:srgbClr val="000000"/>
                </a:solidFill>
              </a:rPr>
              <a:t> </a:t>
            </a:r>
            <a:r>
              <a:rPr lang="en-US" sz="3000" dirty="0" err="1">
                <a:solidFill>
                  <a:srgbClr val="000000"/>
                </a:solidFill>
              </a:rPr>
              <a:t>pequena</a:t>
            </a:r>
            <a:r>
              <a:rPr lang="en-US" sz="3000" dirty="0">
                <a:solidFill>
                  <a:srgbClr val="000000"/>
                </a:solidFill>
              </a:rPr>
              <a:t> para </a:t>
            </a:r>
            <a:r>
              <a:rPr lang="en-US" sz="3000" dirty="0" err="1">
                <a:solidFill>
                  <a:srgbClr val="000000"/>
                </a:solidFill>
              </a:rPr>
              <a:t>atender</a:t>
            </a:r>
            <a:r>
              <a:rPr lang="en-US" sz="3000" dirty="0">
                <a:solidFill>
                  <a:srgbClr val="000000"/>
                </a:solidFill>
              </a:rPr>
              <a:t> a </a:t>
            </a:r>
            <a:r>
              <a:rPr lang="en-US" sz="3000" dirty="0" err="1">
                <a:solidFill>
                  <a:srgbClr val="000000"/>
                </a:solidFill>
              </a:rPr>
              <a:t>aplicação</a:t>
            </a:r>
            <a:r>
              <a:rPr lang="en-US" sz="3000" dirty="0">
                <a:solidFill>
                  <a:srgbClr val="000000"/>
                </a:solidFill>
              </a:rPr>
              <a:t>, </a:t>
            </a:r>
            <a:r>
              <a:rPr lang="en-US" sz="3000" dirty="0" err="1">
                <a:solidFill>
                  <a:srgbClr val="000000"/>
                </a:solidFill>
              </a:rPr>
              <a:t>haverá</a:t>
            </a:r>
            <a:r>
              <a:rPr lang="en-US" sz="3000" dirty="0">
                <a:solidFill>
                  <a:srgbClr val="000000"/>
                </a:solidFill>
              </a:rPr>
              <a:t> </a:t>
            </a:r>
            <a:r>
              <a:rPr lang="en-US" sz="3000" dirty="0" err="1">
                <a:solidFill>
                  <a:srgbClr val="000000"/>
                </a:solidFill>
              </a:rPr>
              <a:t>distorção</a:t>
            </a:r>
            <a:r>
              <a:rPr lang="en-US" sz="3000" dirty="0">
                <a:solidFill>
                  <a:srgbClr val="000000"/>
                </a:solidFill>
              </a:rPr>
              <a:t> entre a </a:t>
            </a:r>
            <a:r>
              <a:rPr lang="en-US" sz="3000" dirty="0" err="1">
                <a:solidFill>
                  <a:srgbClr val="000000"/>
                </a:solidFill>
              </a:rPr>
              <a:t>cena</a:t>
            </a:r>
            <a:r>
              <a:rPr lang="en-US" sz="3000" dirty="0">
                <a:solidFill>
                  <a:srgbClr val="000000"/>
                </a:solidFill>
              </a:rPr>
              <a:t> e a </a:t>
            </a:r>
            <a:r>
              <a:rPr lang="en-US" sz="3000" dirty="0" err="1">
                <a:solidFill>
                  <a:srgbClr val="000000"/>
                </a:solidFill>
              </a:rPr>
              <a:t>captura</a:t>
            </a:r>
            <a:r>
              <a:rPr lang="en-US" sz="3000" dirty="0">
                <a:solidFill>
                  <a:srgbClr val="000000"/>
                </a:solidFill>
              </a:rPr>
              <a:t>.</a:t>
            </a:r>
          </a:p>
          <a:p>
            <a:pPr marL="0" indent="-228600" defTabSz="914400">
              <a:spcBef>
                <a:spcPts val="1000"/>
              </a:spcBef>
            </a:pPr>
            <a:r>
              <a:rPr lang="en-US" sz="3000" dirty="0">
                <a:solidFill>
                  <a:srgbClr val="000000"/>
                </a:solidFill>
              </a:rPr>
              <a:t>Outro </a:t>
            </a:r>
            <a:r>
              <a:rPr lang="en-US" sz="3000" dirty="0" err="1">
                <a:solidFill>
                  <a:srgbClr val="000000"/>
                </a:solidFill>
              </a:rPr>
              <a:t>ponto</a:t>
            </a:r>
            <a:r>
              <a:rPr lang="en-US" sz="3000" dirty="0">
                <a:solidFill>
                  <a:srgbClr val="000000"/>
                </a:solidFill>
              </a:rPr>
              <a:t> a ser </a:t>
            </a:r>
            <a:r>
              <a:rPr lang="en-US" sz="3000" dirty="0" err="1">
                <a:solidFill>
                  <a:srgbClr val="000000"/>
                </a:solidFill>
              </a:rPr>
              <a:t>considerado</a:t>
            </a:r>
            <a:r>
              <a:rPr lang="en-US" sz="3000" dirty="0">
                <a:solidFill>
                  <a:srgbClr val="000000"/>
                </a:solidFill>
              </a:rPr>
              <a:t> é a frequência de </a:t>
            </a:r>
            <a:r>
              <a:rPr lang="en-US" sz="3000" dirty="0" err="1">
                <a:solidFill>
                  <a:srgbClr val="000000"/>
                </a:solidFill>
              </a:rPr>
              <a:t>amostragem</a:t>
            </a:r>
            <a:r>
              <a:rPr lang="en-US" sz="3000" dirty="0">
                <a:solidFill>
                  <a:srgbClr val="000000"/>
                </a:solidFill>
              </a:rPr>
              <a:t>, </a:t>
            </a:r>
            <a:r>
              <a:rPr lang="en-US" sz="3000" dirty="0" err="1">
                <a:solidFill>
                  <a:srgbClr val="000000"/>
                </a:solidFill>
              </a:rPr>
              <a:t>assunto</a:t>
            </a:r>
            <a:r>
              <a:rPr lang="en-US" sz="3000" dirty="0">
                <a:solidFill>
                  <a:srgbClr val="000000"/>
                </a:solidFill>
              </a:rPr>
              <a:t> a ser </a:t>
            </a:r>
            <a:r>
              <a:rPr lang="en-US" sz="3000" dirty="0" err="1">
                <a:solidFill>
                  <a:srgbClr val="000000"/>
                </a:solidFill>
              </a:rPr>
              <a:t>abordado</a:t>
            </a:r>
            <a:r>
              <a:rPr lang="en-US" sz="3000" dirty="0">
                <a:solidFill>
                  <a:srgbClr val="000000"/>
                </a:solidFill>
              </a:rPr>
              <a:t> no </a:t>
            </a:r>
            <a:r>
              <a:rPr lang="en-US" sz="3000" dirty="0" err="1">
                <a:solidFill>
                  <a:srgbClr val="000000"/>
                </a:solidFill>
              </a:rPr>
              <a:t>próximo</a:t>
            </a:r>
            <a:r>
              <a:rPr lang="en-US" sz="3000" dirty="0">
                <a:solidFill>
                  <a:srgbClr val="000000"/>
                </a:solidFill>
              </a:rPr>
              <a:t> </a:t>
            </a:r>
            <a:r>
              <a:rPr lang="en-US" sz="3000" dirty="0" err="1">
                <a:solidFill>
                  <a:srgbClr val="000000"/>
                </a:solidFill>
              </a:rPr>
              <a:t>tópico</a:t>
            </a:r>
            <a:r>
              <a:rPr lang="en-US" sz="3000" dirty="0">
                <a:solidFill>
                  <a:srgbClr val="000000"/>
                </a:solidFill>
              </a:rPr>
              <a:t> da </a:t>
            </a:r>
            <a:r>
              <a:rPr lang="en-US" sz="3000" dirty="0" err="1">
                <a:solidFill>
                  <a:srgbClr val="000000"/>
                </a:solidFill>
              </a:rPr>
              <a:t>ementa</a:t>
            </a:r>
            <a:r>
              <a:rPr lang="en-US" sz="3000" dirty="0">
                <a:solidFill>
                  <a:srgbClr val="000000"/>
                </a:solidFill>
              </a:rPr>
              <a:t>.</a:t>
            </a:r>
          </a:p>
        </p:txBody>
      </p:sp>
      <p:sp>
        <p:nvSpPr>
          <p:cNvPr id="4" name="Espaço Reservado para Rodapé 3">
            <a:extLst>
              <a:ext uri="{FF2B5EF4-FFF2-40B4-BE49-F238E27FC236}">
                <a16:creationId xmlns:a16="http://schemas.microsoft.com/office/drawing/2014/main" id="{49D02ED6-7E94-443F-9615-A9CF6BCF5DC6}"/>
              </a:ext>
            </a:extLst>
          </p:cNvPr>
          <p:cNvSpPr>
            <a:spLocks noGrp="1"/>
          </p:cNvSpPr>
          <p:nvPr>
            <p:ph type="ftr" sz="quarter" idx="11"/>
          </p:nvPr>
        </p:nvSpPr>
        <p:spPr>
          <a:xfrm>
            <a:off x="8304550" y="9335553"/>
            <a:ext cx="7934343" cy="471100"/>
          </a:xfrm>
        </p:spPr>
        <p:txBody>
          <a:bodyPr vert="horz" lIns="91440" tIns="45720" rIns="91440" bIns="45720" rtlCol="0" anchor="ctr">
            <a:normAutofit/>
          </a:bodyPr>
          <a:lstStyle/>
          <a:p>
            <a:pPr algn="r">
              <a:spcAft>
                <a:spcPts val="600"/>
              </a:spcAft>
              <a:defRPr/>
            </a:pPr>
            <a:r>
              <a:rPr lang="en-US" sz="1700" kern="1200">
                <a:solidFill>
                  <a:srgbClr val="898989"/>
                </a:solidFill>
                <a:latin typeface="Calibri" panose="020F0502020204030204"/>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A2CA918D-EC51-41ED-98B4-7AB4880694EC}"/>
              </a:ext>
            </a:extLst>
          </p:cNvPr>
          <p:cNvSpPr>
            <a:spLocks noGrp="1"/>
          </p:cNvSpPr>
          <p:nvPr>
            <p:ph type="sldNum" sz="quarter" idx="12"/>
          </p:nvPr>
        </p:nvSpPr>
        <p:spPr>
          <a:xfrm>
            <a:off x="16238895" y="9335553"/>
            <a:ext cx="856092" cy="471100"/>
          </a:xfrm>
        </p:spPr>
        <p:txBody>
          <a:bodyPr vert="horz" lIns="91440" tIns="45720" rIns="91440" bIns="45720" rtlCol="0" anchor="ctr">
            <a:normAutofit/>
          </a:bodyPr>
          <a:lstStyle/>
          <a:p>
            <a:pPr algn="r">
              <a:spcAft>
                <a:spcPts val="600"/>
              </a:spcAft>
              <a:defRPr/>
            </a:pPr>
            <a:fld id="{04A78EB3-769F-4FED-868E-87308CA05BF1}" type="slidenum">
              <a:rPr lang="en-US" sz="1700">
                <a:solidFill>
                  <a:srgbClr val="898989"/>
                </a:solidFill>
                <a:latin typeface="Calibri" panose="020F0502020204030204"/>
              </a:rPr>
              <a:pPr algn="r">
                <a:spcAft>
                  <a:spcPts val="600"/>
                </a:spcAft>
                <a:defRPr/>
              </a:pPr>
              <a:t>25</a:t>
            </a:fld>
            <a:endParaRPr lang="en-US" sz="1700">
              <a:solidFill>
                <a:srgbClr val="898989"/>
              </a:solidFill>
              <a:latin typeface="Calibri" panose="020F0502020204030204"/>
            </a:endParaRPr>
          </a:p>
        </p:txBody>
      </p:sp>
    </p:spTree>
    <p:extLst>
      <p:ext uri="{BB962C8B-B14F-4D97-AF65-F5344CB8AC3E}">
        <p14:creationId xmlns:p14="http://schemas.microsoft.com/office/powerpoint/2010/main" val="1434120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422313"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141157" y="1204432"/>
            <a:ext cx="7466964" cy="1232547"/>
          </a:xfrm>
        </p:spPr>
        <p:txBody>
          <a:bodyPr vert="horz" lIns="91440" tIns="45720" rIns="91440" bIns="45720" rtlCol="0" anchor="ctr">
            <a:normAutofit fontScale="90000"/>
          </a:bodyPr>
          <a:lstStyle/>
          <a:p>
            <a:pPr defTabSz="914400"/>
            <a:r>
              <a:rPr lang="en-US" sz="4400" dirty="0">
                <a:solidFill>
                  <a:srgbClr val="000000"/>
                </a:solidFill>
              </a:rPr>
              <a:t>Como se </a:t>
            </a:r>
            <a:r>
              <a:rPr lang="en-US" sz="4400" dirty="0" err="1">
                <a:solidFill>
                  <a:srgbClr val="000000"/>
                </a:solidFill>
              </a:rPr>
              <a:t>transforma</a:t>
            </a:r>
            <a:r>
              <a:rPr lang="en-US" sz="4400" dirty="0">
                <a:solidFill>
                  <a:srgbClr val="000000"/>
                </a:solidFill>
              </a:rPr>
              <a:t> </a:t>
            </a:r>
            <a:r>
              <a:rPr lang="en-US" sz="4400" dirty="0" err="1">
                <a:solidFill>
                  <a:srgbClr val="000000"/>
                </a:solidFill>
              </a:rPr>
              <a:t>em</a:t>
            </a:r>
            <a:r>
              <a:rPr lang="en-US" sz="4400" dirty="0">
                <a:solidFill>
                  <a:srgbClr val="000000"/>
                </a:solidFill>
              </a:rPr>
              <a:t> </a:t>
            </a:r>
            <a:r>
              <a:rPr lang="en-US" sz="4400" dirty="0" err="1">
                <a:solidFill>
                  <a:srgbClr val="000000"/>
                </a:solidFill>
              </a:rPr>
              <a:t>imagem</a:t>
            </a:r>
            <a:r>
              <a:rPr lang="en-US" sz="4400" dirty="0">
                <a:solidFill>
                  <a:srgbClr val="000000"/>
                </a:solidFill>
              </a:rPr>
              <a:t>?</a:t>
            </a:r>
          </a:p>
        </p:txBody>
      </p:sp>
      <p:sp>
        <p:nvSpPr>
          <p:cNvPr id="2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07928"/>
            <a:ext cx="7500657" cy="8101443"/>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agem 5" descr="Uma imagem contendo captura de tela, texto&#10;&#10;Descrição gerada automaticamente">
            <a:extLst>
              <a:ext uri="{FF2B5EF4-FFF2-40B4-BE49-F238E27FC236}">
                <a16:creationId xmlns:a16="http://schemas.microsoft.com/office/drawing/2014/main" id="{589780E0-4FFF-4F10-BBF4-7C7DAD0C806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2782" t="-19395" r="-16593" b="-19171"/>
          <a:stretch/>
        </p:blipFill>
        <p:spPr>
          <a:xfrm>
            <a:off x="114866" y="1510180"/>
            <a:ext cx="7335223" cy="7581276"/>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135861" y="2436979"/>
            <a:ext cx="7466367" cy="6654477"/>
          </a:xfrm>
        </p:spPr>
        <p:txBody>
          <a:bodyPr vert="horz" lIns="91440" tIns="45720" rIns="91440" bIns="45720" rtlCol="0" anchor="ctr">
            <a:normAutofit/>
          </a:bodyPr>
          <a:lstStyle/>
          <a:p>
            <a:pPr marL="0" indent="-228600" defTabSz="914400">
              <a:spcBef>
                <a:spcPts val="1000"/>
              </a:spcBef>
            </a:pPr>
            <a:r>
              <a:rPr lang="en-US" sz="3000" dirty="0" err="1">
                <a:solidFill>
                  <a:srgbClr val="000000"/>
                </a:solidFill>
              </a:rPr>
              <a:t>Quando</a:t>
            </a:r>
            <a:r>
              <a:rPr lang="en-US" sz="3000" dirty="0">
                <a:solidFill>
                  <a:srgbClr val="000000"/>
                </a:solidFill>
              </a:rPr>
              <a:t> a </a:t>
            </a:r>
            <a:r>
              <a:rPr lang="en-US" sz="3000" dirty="0" err="1">
                <a:solidFill>
                  <a:srgbClr val="000000"/>
                </a:solidFill>
              </a:rPr>
              <a:t>saída</a:t>
            </a:r>
            <a:r>
              <a:rPr lang="en-US" sz="3000" dirty="0">
                <a:solidFill>
                  <a:srgbClr val="000000"/>
                </a:solidFill>
              </a:rPr>
              <a:t> de um sensor</a:t>
            </a:r>
          </a:p>
        </p:txBody>
      </p:sp>
      <p:sp>
        <p:nvSpPr>
          <p:cNvPr id="4" name="Espaço Reservado para Rodapé 3">
            <a:extLst>
              <a:ext uri="{FF2B5EF4-FFF2-40B4-BE49-F238E27FC236}">
                <a16:creationId xmlns:a16="http://schemas.microsoft.com/office/drawing/2014/main" id="{49D02ED6-7E94-443F-9615-A9CF6BCF5DC6}"/>
              </a:ext>
            </a:extLst>
          </p:cNvPr>
          <p:cNvSpPr>
            <a:spLocks noGrp="1"/>
          </p:cNvSpPr>
          <p:nvPr>
            <p:ph type="ftr" sz="quarter" idx="11"/>
          </p:nvPr>
        </p:nvSpPr>
        <p:spPr>
          <a:xfrm>
            <a:off x="8304550" y="9335553"/>
            <a:ext cx="7934343" cy="471100"/>
          </a:xfrm>
        </p:spPr>
        <p:txBody>
          <a:bodyPr vert="horz" lIns="91440" tIns="45720" rIns="91440" bIns="45720" rtlCol="0" anchor="ctr">
            <a:normAutofit/>
          </a:bodyPr>
          <a:lstStyle/>
          <a:p>
            <a:pPr algn="r">
              <a:spcAft>
                <a:spcPts val="600"/>
              </a:spcAft>
              <a:defRPr/>
            </a:pPr>
            <a:r>
              <a:rPr lang="en-US" sz="1700" kern="1200">
                <a:solidFill>
                  <a:srgbClr val="898989"/>
                </a:solidFill>
                <a:latin typeface="Calibri" panose="020F0502020204030204"/>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A2CA918D-EC51-41ED-98B4-7AB4880694EC}"/>
              </a:ext>
            </a:extLst>
          </p:cNvPr>
          <p:cNvSpPr>
            <a:spLocks noGrp="1"/>
          </p:cNvSpPr>
          <p:nvPr>
            <p:ph type="sldNum" sz="quarter" idx="12"/>
          </p:nvPr>
        </p:nvSpPr>
        <p:spPr>
          <a:xfrm>
            <a:off x="16238895" y="9335553"/>
            <a:ext cx="856092" cy="471100"/>
          </a:xfrm>
        </p:spPr>
        <p:txBody>
          <a:bodyPr vert="horz" lIns="91440" tIns="45720" rIns="91440" bIns="45720" rtlCol="0" anchor="ctr">
            <a:normAutofit/>
          </a:bodyPr>
          <a:lstStyle/>
          <a:p>
            <a:pPr algn="r">
              <a:spcAft>
                <a:spcPts val="600"/>
              </a:spcAft>
              <a:defRPr/>
            </a:pPr>
            <a:fld id="{04A78EB3-769F-4FED-868E-87308CA05BF1}" type="slidenum">
              <a:rPr lang="en-US" sz="1700">
                <a:solidFill>
                  <a:srgbClr val="898989"/>
                </a:solidFill>
                <a:latin typeface="Calibri" panose="020F0502020204030204"/>
              </a:rPr>
              <a:pPr algn="r">
                <a:spcAft>
                  <a:spcPts val="600"/>
                </a:spcAft>
                <a:defRPr/>
              </a:pPr>
              <a:t>26</a:t>
            </a:fld>
            <a:endParaRPr lang="en-US" sz="1700">
              <a:solidFill>
                <a:srgbClr val="898989"/>
              </a:solidFill>
              <a:latin typeface="Calibri" panose="020F0502020204030204"/>
            </a:endParaRPr>
          </a:p>
        </p:txBody>
      </p:sp>
    </p:spTree>
    <p:extLst>
      <p:ext uri="{BB962C8B-B14F-4D97-AF65-F5344CB8AC3E}">
        <p14:creationId xmlns:p14="http://schemas.microsoft.com/office/powerpoint/2010/main" val="3526421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51414" y="1205557"/>
            <a:ext cx="6312984" cy="4552286"/>
          </a:xfrm>
        </p:spPr>
        <p:txBody>
          <a:bodyPr vert="horz" lIns="91440" tIns="45720" rIns="91440" bIns="45720" rtlCol="0" anchor="b">
            <a:normAutofit/>
          </a:bodyPr>
          <a:lstStyle/>
          <a:p>
            <a:pPr algn="r" defTabSz="914400"/>
            <a:r>
              <a:rPr lang="en-US" sz="8100" dirty="0" err="1">
                <a:solidFill>
                  <a:srgbClr val="FFFFFF"/>
                </a:solidFill>
              </a:rPr>
              <a:t>Até</a:t>
            </a:r>
            <a:r>
              <a:rPr lang="en-US" sz="8100" dirty="0">
                <a:solidFill>
                  <a:srgbClr val="FFFFFF"/>
                </a:solidFill>
              </a:rPr>
              <a:t> que </a:t>
            </a:r>
            <a:r>
              <a:rPr lang="en-US" sz="8100" dirty="0" err="1">
                <a:solidFill>
                  <a:srgbClr val="FFFFFF"/>
                </a:solidFill>
              </a:rPr>
              <a:t>enfim</a:t>
            </a:r>
            <a:r>
              <a:rPr lang="en-US" sz="8100" dirty="0">
                <a:solidFill>
                  <a:srgbClr val="FFFFFF"/>
                </a:solidFill>
              </a:rPr>
              <a:t> o </a:t>
            </a:r>
            <a:r>
              <a:rPr lang="en-US" sz="8100" dirty="0" err="1">
                <a:solidFill>
                  <a:srgbClr val="FFFFFF"/>
                </a:solidFill>
              </a:rPr>
              <a:t>modelo</a:t>
            </a:r>
            <a:r>
              <a:rPr lang="en-US" sz="8100" dirty="0">
                <a:solidFill>
                  <a:srgbClr val="FFFFFF"/>
                </a:solidFill>
              </a:rPr>
              <a:t> </a:t>
            </a:r>
            <a:r>
              <a:rPr lang="en-US" sz="8100" dirty="0" err="1">
                <a:solidFill>
                  <a:srgbClr val="FFFFFF"/>
                </a:solidFill>
              </a:rPr>
              <a:t>matemático</a:t>
            </a:r>
            <a:r>
              <a:rPr lang="en-US" sz="8100" dirty="0">
                <a:solidFill>
                  <a:srgbClr val="FFFFFF"/>
                </a:solidFill>
              </a:rPr>
              <a:t>!</a:t>
            </a:r>
            <a:endParaRPr lang="en-US" sz="8100" kern="1200" dirty="0">
              <a:solidFill>
                <a:srgbClr val="FFFFFF"/>
              </a:solidFill>
              <a:latin typeface="+mj-lt"/>
              <a:ea typeface="+mj-ea"/>
              <a:cs typeface="+mj-cs"/>
            </a:endParaRP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58381" y="6019747"/>
            <a:ext cx="6306018" cy="3308598"/>
          </a:xfrm>
        </p:spPr>
        <p:txBody>
          <a:bodyPr vert="horz" lIns="91440" tIns="45720" rIns="91440" bIns="45720" rtlCol="0" anchor="t">
            <a:normAutofit/>
          </a:bodyPr>
          <a:lstStyle/>
          <a:p>
            <a:pPr marL="0" indent="0" algn="r" defTabSz="914400">
              <a:spcBef>
                <a:spcPts val="1000"/>
              </a:spcBef>
              <a:buNone/>
            </a:pPr>
            <a:r>
              <a:rPr lang="en-US" sz="2700" kern="1200" dirty="0">
                <a:solidFill>
                  <a:srgbClr val="FFFFFF"/>
                </a:solidFill>
                <a:latin typeface="+mn-lt"/>
                <a:ea typeface="+mn-ea"/>
                <a:cs typeface="+mn-cs"/>
              </a:rPr>
              <a:t>No </a:t>
            </a:r>
            <a:r>
              <a:rPr lang="en-US" sz="2700" kern="1200" dirty="0" err="1">
                <a:solidFill>
                  <a:srgbClr val="FFFFFF"/>
                </a:solidFill>
                <a:latin typeface="+mn-lt"/>
                <a:ea typeface="+mn-ea"/>
                <a:cs typeface="+mn-cs"/>
              </a:rPr>
              <a:t>próximo</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tópico</a:t>
            </a:r>
            <a:r>
              <a:rPr lang="en-US" sz="2700" kern="1200" dirty="0">
                <a:solidFill>
                  <a:srgbClr val="FFFFFF"/>
                </a:solidFill>
                <a:latin typeface="+mn-lt"/>
                <a:ea typeface="+mn-ea"/>
                <a:cs typeface="+mn-cs"/>
              </a:rPr>
              <a:t> da </a:t>
            </a:r>
            <a:r>
              <a:rPr lang="en-US" sz="2700" kern="1200" dirty="0" err="1">
                <a:solidFill>
                  <a:srgbClr val="FFFFFF"/>
                </a:solidFill>
                <a:latin typeface="+mn-lt"/>
                <a:ea typeface="+mn-ea"/>
                <a:cs typeface="+mn-cs"/>
              </a:rPr>
              <a:t>ementa</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serão</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explicada</a:t>
            </a:r>
            <a:r>
              <a:rPr lang="en-US" sz="2700" dirty="0" err="1">
                <a:solidFill>
                  <a:srgbClr val="FFFFFF"/>
                </a:solidFill>
              </a:rPr>
              <a:t>s</a:t>
            </a:r>
            <a:r>
              <a:rPr lang="en-US" sz="2700" dirty="0">
                <a:solidFill>
                  <a:srgbClr val="FFFFFF"/>
                </a:solidFill>
              </a:rPr>
              <a:t> </a:t>
            </a:r>
            <a:r>
              <a:rPr lang="en-US" sz="2700" dirty="0" err="1">
                <a:solidFill>
                  <a:srgbClr val="FFFFFF"/>
                </a:solidFill>
              </a:rPr>
              <a:t>formas</a:t>
            </a:r>
            <a:r>
              <a:rPr lang="en-US" sz="2700" dirty="0">
                <a:solidFill>
                  <a:srgbClr val="FFFFFF"/>
                </a:solidFill>
              </a:rPr>
              <a:t> </a:t>
            </a:r>
            <a:r>
              <a:rPr lang="en-US" sz="2700" dirty="0" err="1">
                <a:solidFill>
                  <a:srgbClr val="FFFFFF"/>
                </a:solidFill>
              </a:rPr>
              <a:t>físicas</a:t>
            </a:r>
            <a:r>
              <a:rPr lang="en-US" sz="2700" dirty="0">
                <a:solidFill>
                  <a:srgbClr val="FFFFFF"/>
                </a:solidFill>
              </a:rPr>
              <a:t> de </a:t>
            </a:r>
            <a:r>
              <a:rPr lang="en-US" sz="2700" dirty="0" err="1">
                <a:solidFill>
                  <a:srgbClr val="FFFFFF"/>
                </a:solidFill>
              </a:rPr>
              <a:t>arranjos</a:t>
            </a:r>
            <a:r>
              <a:rPr lang="en-US" sz="2700" dirty="0">
                <a:solidFill>
                  <a:srgbClr val="FFFFFF"/>
                </a:solidFill>
              </a:rPr>
              <a:t> de </a:t>
            </a:r>
            <a:r>
              <a:rPr lang="en-US" sz="2700" dirty="0" err="1">
                <a:solidFill>
                  <a:srgbClr val="FFFFFF"/>
                </a:solidFill>
              </a:rPr>
              <a:t>sensores</a:t>
            </a:r>
            <a:r>
              <a:rPr lang="en-US" sz="2700" dirty="0">
                <a:solidFill>
                  <a:srgbClr val="FFFFFF"/>
                </a:solidFill>
              </a:rPr>
              <a:t> e </a:t>
            </a:r>
            <a:r>
              <a:rPr lang="en-US" sz="2700" dirty="0" err="1">
                <a:solidFill>
                  <a:srgbClr val="FFFFFF"/>
                </a:solidFill>
              </a:rPr>
              <a:t>técnicas</a:t>
            </a:r>
            <a:r>
              <a:rPr lang="en-US" sz="2700" dirty="0">
                <a:solidFill>
                  <a:srgbClr val="FFFFFF"/>
                </a:solidFill>
              </a:rPr>
              <a:t> para </a:t>
            </a:r>
            <a:r>
              <a:rPr lang="en-US" sz="2700" dirty="0" err="1">
                <a:solidFill>
                  <a:srgbClr val="FFFFFF"/>
                </a:solidFill>
              </a:rPr>
              <a:t>aquisição</a:t>
            </a:r>
            <a:r>
              <a:rPr lang="en-US" sz="2700" dirty="0">
                <a:solidFill>
                  <a:srgbClr val="FFFFFF"/>
                </a:solidFill>
              </a:rPr>
              <a:t> de imagens, </a:t>
            </a:r>
            <a:r>
              <a:rPr lang="en-US" sz="2700" dirty="0" err="1">
                <a:solidFill>
                  <a:srgbClr val="FFFFFF"/>
                </a:solidFill>
              </a:rPr>
              <a:t>contudo</a:t>
            </a:r>
            <a:r>
              <a:rPr lang="en-US" sz="2700" dirty="0">
                <a:solidFill>
                  <a:srgbClr val="FFFFFF"/>
                </a:solidFill>
              </a:rPr>
              <a:t> a </a:t>
            </a:r>
            <a:r>
              <a:rPr lang="en-US" sz="2700" dirty="0" err="1">
                <a:solidFill>
                  <a:srgbClr val="FFFFFF"/>
                </a:solidFill>
              </a:rPr>
              <a:t>modelagem</a:t>
            </a:r>
            <a:r>
              <a:rPr lang="en-US" sz="2700" dirty="0">
                <a:solidFill>
                  <a:srgbClr val="FFFFFF"/>
                </a:solidFill>
              </a:rPr>
              <a:t> </a:t>
            </a:r>
            <a:r>
              <a:rPr lang="en-US" sz="2700" dirty="0" err="1">
                <a:solidFill>
                  <a:srgbClr val="FFFFFF"/>
                </a:solidFill>
              </a:rPr>
              <a:t>matemática</a:t>
            </a:r>
            <a:r>
              <a:rPr lang="en-US" sz="2700" dirty="0">
                <a:solidFill>
                  <a:srgbClr val="FFFFFF"/>
                </a:solidFill>
              </a:rPr>
              <a:t> é </a:t>
            </a:r>
            <a:r>
              <a:rPr lang="en-US" sz="2700" dirty="0" err="1">
                <a:solidFill>
                  <a:srgbClr val="FFFFFF"/>
                </a:solidFill>
              </a:rPr>
              <a:t>mantida</a:t>
            </a:r>
            <a:r>
              <a:rPr lang="en-US" sz="2700" dirty="0">
                <a:solidFill>
                  <a:srgbClr val="FFFFFF"/>
                </a:solidFill>
              </a:rPr>
              <a:t>.</a:t>
            </a:r>
            <a:endParaRPr lang="en-US" sz="2700" kern="1200" dirty="0">
              <a:solidFill>
                <a:srgbClr val="FFFFFF"/>
              </a:solidFill>
              <a:latin typeface="+mn-lt"/>
              <a:ea typeface="+mn-ea"/>
              <a:cs typeface="+mn-cs"/>
            </a:endParaRPr>
          </a:p>
        </p:txBody>
      </p:sp>
      <p:cxnSp>
        <p:nvCxnSpPr>
          <p:cNvPr id="20" name="Straight Connector 1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893408"/>
            <a:ext cx="589788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Espaço Reservado para Rodapé 3">
            <a:extLst>
              <a:ext uri="{FF2B5EF4-FFF2-40B4-BE49-F238E27FC236}">
                <a16:creationId xmlns:a16="http://schemas.microsoft.com/office/drawing/2014/main" id="{D609E910-E4D1-4982-B6E0-54DDBAF117D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A7A4497-DCB1-4487-92F2-21FFFAABFA68}"/>
              </a:ext>
            </a:extLst>
          </p:cNvPr>
          <p:cNvSpPr>
            <a:spLocks noGrp="1"/>
          </p:cNvSpPr>
          <p:nvPr>
            <p:ph type="sldNum" sz="quarter" idx="12"/>
          </p:nvPr>
        </p:nvSpPr>
        <p:spPr/>
        <p:txBody>
          <a:bodyPr/>
          <a:lstStyle/>
          <a:p>
            <a:fld id="{04A78EB3-769F-4FED-868E-87308CA05BF1}" type="slidenum">
              <a:rPr lang="pt-BR" smtClean="0"/>
              <a:t>27</a:t>
            </a:fld>
            <a:endParaRPr lang="pt-BR"/>
          </a:p>
        </p:txBody>
      </p:sp>
      <p:sp>
        <p:nvSpPr>
          <p:cNvPr id="10" name="Espaço Reservado para Conteúdo 2">
            <a:extLst>
              <a:ext uri="{FF2B5EF4-FFF2-40B4-BE49-F238E27FC236}">
                <a16:creationId xmlns:a16="http://schemas.microsoft.com/office/drawing/2014/main" id="{D0128BDA-EC66-49F1-8C98-49B133ABB458}"/>
              </a:ext>
            </a:extLst>
          </p:cNvPr>
          <p:cNvSpPr txBox="1">
            <a:spLocks/>
          </p:cNvSpPr>
          <p:nvPr/>
        </p:nvSpPr>
        <p:spPr>
          <a:xfrm>
            <a:off x="9134724" y="6200078"/>
            <a:ext cx="8105056" cy="1818009"/>
          </a:xfrm>
          <a:prstGeom prst="rect">
            <a:avLst/>
          </a:prstGeom>
        </p:spPr>
        <p:txBody>
          <a:bodyPr vert="horz" lIns="91440" tIns="45720" rIns="91440" bIns="45720" rtlCol="0" anchor="ct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914400">
              <a:spcBef>
                <a:spcPts val="1000"/>
              </a:spcBef>
              <a:buNone/>
            </a:pPr>
            <a:r>
              <a:rPr lang="en-US" sz="3000" dirty="0">
                <a:solidFill>
                  <a:srgbClr val="000000"/>
                </a:solidFill>
              </a:rPr>
              <a:t>Uma </a:t>
            </a:r>
            <a:r>
              <a:rPr lang="en-US" sz="3000" dirty="0" err="1">
                <a:solidFill>
                  <a:srgbClr val="000000"/>
                </a:solidFill>
              </a:rPr>
              <a:t>imagem</a:t>
            </a:r>
            <a:r>
              <a:rPr lang="en-US" sz="3000" dirty="0">
                <a:solidFill>
                  <a:srgbClr val="000000"/>
                </a:solidFill>
              </a:rPr>
              <a:t> digital é </a:t>
            </a:r>
            <a:r>
              <a:rPr lang="en-US" sz="3000" dirty="0" err="1">
                <a:solidFill>
                  <a:srgbClr val="000000"/>
                </a:solidFill>
              </a:rPr>
              <a:t>uma</a:t>
            </a:r>
            <a:r>
              <a:rPr lang="en-US" sz="3000" dirty="0">
                <a:solidFill>
                  <a:srgbClr val="000000"/>
                </a:solidFill>
              </a:rPr>
              <a:t> </a:t>
            </a:r>
            <a:r>
              <a:rPr lang="en-US" sz="3000" dirty="0" err="1">
                <a:solidFill>
                  <a:srgbClr val="000000"/>
                </a:solidFill>
              </a:rPr>
              <a:t>matriz</a:t>
            </a:r>
            <a:r>
              <a:rPr lang="en-US" sz="3000" dirty="0">
                <a:solidFill>
                  <a:srgbClr val="000000"/>
                </a:solidFill>
              </a:rPr>
              <a:t> bidimensional, com </a:t>
            </a:r>
            <a:r>
              <a:rPr lang="en-US" sz="3000" dirty="0" err="1">
                <a:solidFill>
                  <a:srgbClr val="000000"/>
                </a:solidFill>
              </a:rPr>
              <a:t>pelo</a:t>
            </a:r>
            <a:r>
              <a:rPr lang="en-US" sz="3000" dirty="0">
                <a:solidFill>
                  <a:srgbClr val="000000"/>
                </a:solidFill>
              </a:rPr>
              <a:t> </a:t>
            </a:r>
            <a:r>
              <a:rPr lang="en-US" sz="3000" dirty="0" err="1">
                <a:solidFill>
                  <a:srgbClr val="000000"/>
                </a:solidFill>
              </a:rPr>
              <a:t>menos</a:t>
            </a:r>
            <a:r>
              <a:rPr lang="en-US" sz="3000" dirty="0">
                <a:solidFill>
                  <a:srgbClr val="000000"/>
                </a:solidFill>
              </a:rPr>
              <a:t> </a:t>
            </a:r>
            <a:r>
              <a:rPr lang="en-US" sz="3000" dirty="0" err="1">
                <a:solidFill>
                  <a:srgbClr val="000000"/>
                </a:solidFill>
              </a:rPr>
              <a:t>uma</a:t>
            </a:r>
            <a:r>
              <a:rPr lang="en-US" sz="3000" dirty="0">
                <a:solidFill>
                  <a:srgbClr val="000000"/>
                </a:solidFill>
              </a:rPr>
              <a:t> </a:t>
            </a:r>
            <a:r>
              <a:rPr lang="en-US" sz="3000" dirty="0" err="1">
                <a:solidFill>
                  <a:srgbClr val="000000"/>
                </a:solidFill>
              </a:rPr>
              <a:t>camada</a:t>
            </a:r>
            <a:r>
              <a:rPr lang="en-US" sz="3000" dirty="0">
                <a:solidFill>
                  <a:srgbClr val="000000"/>
                </a:solidFill>
              </a:rPr>
              <a:t>, </a:t>
            </a:r>
            <a:r>
              <a:rPr lang="en-US" sz="3000" dirty="0" err="1">
                <a:solidFill>
                  <a:srgbClr val="000000"/>
                </a:solidFill>
              </a:rPr>
              <a:t>cujos</a:t>
            </a:r>
            <a:r>
              <a:rPr lang="en-US" sz="3000" dirty="0">
                <a:solidFill>
                  <a:srgbClr val="000000"/>
                </a:solidFill>
              </a:rPr>
              <a:t> </a:t>
            </a:r>
            <a:r>
              <a:rPr lang="en-US" sz="3000" dirty="0" err="1">
                <a:solidFill>
                  <a:srgbClr val="000000"/>
                </a:solidFill>
              </a:rPr>
              <a:t>elementos</a:t>
            </a:r>
            <a:r>
              <a:rPr lang="en-US" sz="3000" dirty="0">
                <a:solidFill>
                  <a:srgbClr val="000000"/>
                </a:solidFill>
              </a:rPr>
              <a:t> </a:t>
            </a:r>
            <a:r>
              <a:rPr lang="en-US" sz="3000" dirty="0" err="1">
                <a:solidFill>
                  <a:srgbClr val="000000"/>
                </a:solidFill>
              </a:rPr>
              <a:t>são</a:t>
            </a:r>
            <a:r>
              <a:rPr lang="en-US" sz="3000" dirty="0">
                <a:solidFill>
                  <a:srgbClr val="000000"/>
                </a:solidFill>
              </a:rPr>
              <a:t> </a:t>
            </a:r>
            <a:r>
              <a:rPr lang="en-US" sz="3000" dirty="0" err="1">
                <a:solidFill>
                  <a:srgbClr val="000000"/>
                </a:solidFill>
              </a:rPr>
              <a:t>preenchidos</a:t>
            </a:r>
            <a:r>
              <a:rPr lang="en-US" sz="3000" dirty="0">
                <a:solidFill>
                  <a:srgbClr val="000000"/>
                </a:solidFill>
              </a:rPr>
              <a:t> por </a:t>
            </a:r>
            <a:r>
              <a:rPr lang="en-US" sz="3000" dirty="0" err="1">
                <a:solidFill>
                  <a:srgbClr val="000000"/>
                </a:solidFill>
              </a:rPr>
              <a:t>função</a:t>
            </a:r>
            <a:r>
              <a:rPr lang="en-US" sz="3000" dirty="0">
                <a:solidFill>
                  <a:srgbClr val="000000"/>
                </a:solidFill>
              </a:rPr>
              <a:t> de </a:t>
            </a:r>
            <a:r>
              <a:rPr lang="en-US" sz="3000" dirty="0" err="1">
                <a:solidFill>
                  <a:srgbClr val="000000"/>
                </a:solidFill>
              </a:rPr>
              <a:t>mapeamento</a:t>
            </a:r>
            <a:r>
              <a:rPr lang="en-US" sz="3000" dirty="0">
                <a:solidFill>
                  <a:srgbClr val="000000"/>
                </a:solidFill>
              </a:rPr>
              <a:t> de </a:t>
            </a:r>
            <a:r>
              <a:rPr lang="en-US" sz="3000" dirty="0" err="1">
                <a:solidFill>
                  <a:srgbClr val="000000"/>
                </a:solidFill>
              </a:rPr>
              <a:t>intensidades</a:t>
            </a:r>
            <a:r>
              <a:rPr lang="en-US" sz="3000" dirty="0">
                <a:solidFill>
                  <a:srgbClr val="000000"/>
                </a:solidFill>
              </a:rPr>
              <a:t>.</a:t>
            </a:r>
          </a:p>
        </p:txBody>
      </p:sp>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4100AFEB-6D04-4CF2-9487-D346959A4FC8}"/>
                  </a:ext>
                </a:extLst>
              </p:cNvPr>
              <p:cNvSpPr txBox="1"/>
              <p:nvPr/>
            </p:nvSpPr>
            <p:spPr>
              <a:xfrm>
                <a:off x="8621773" y="1204332"/>
                <a:ext cx="8952549" cy="598562"/>
              </a:xfrm>
              <a:prstGeom prst="rect">
                <a:avLst/>
              </a:prstGeom>
              <a:noFill/>
            </p:spPr>
            <p:txBody>
              <a:bodyPr wrap="square" lIns="0" tIns="0" rIns="0" bIns="0" rtlCol="0">
                <a:spAutoFit/>
              </a:bodyPr>
              <a:lstStyle/>
              <a:p>
                <a14:m>
                  <m:oMath xmlns:m="http://schemas.openxmlformats.org/officeDocument/2006/math">
                    <m:r>
                      <a:rPr lang="pt-BR" sz="3600" b="0" i="1" smtClean="0">
                        <a:latin typeface="Cambria Math" panose="02040503050406030204" pitchFamily="18" charset="0"/>
                        <a:ea typeface="Cambria Math" panose="02040503050406030204" pitchFamily="18" charset="0"/>
                      </a:rPr>
                      <m:t>𝐼</m:t>
                    </m:r>
                    <m:r>
                      <a:rPr lang="pt-BR" sz="3600" b="0" i="1" smtClean="0">
                        <a:latin typeface="Cambria Math" panose="02040503050406030204" pitchFamily="18" charset="0"/>
                        <a:ea typeface="Cambria Math" panose="02040503050406030204" pitchFamily="18" charset="0"/>
                      </a:rPr>
                      <m:t>=</m:t>
                    </m:r>
                    <m:sSub>
                      <m:sSubPr>
                        <m:ctrlPr>
                          <a:rPr lang="pt-BR" sz="3600" i="1">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𝐴</m:t>
                        </m:r>
                      </m:e>
                      <m:sub>
                        <m:d>
                          <m:dPr>
                            <m:begChr m:val="["/>
                            <m:endChr m:val="]"/>
                            <m:ctrlPr>
                              <a:rPr lang="pt-BR" sz="3600" i="1">
                                <a:latin typeface="Cambria Math" panose="02040503050406030204" pitchFamily="18" charset="0"/>
                                <a:ea typeface="Cambria Math" panose="02040503050406030204" pitchFamily="18" charset="0"/>
                              </a:rPr>
                            </m:ctrlPr>
                          </m:dPr>
                          <m:e>
                            <m:r>
                              <a:rPr lang="pt-BR" sz="3600" i="1">
                                <a:latin typeface="Cambria Math" panose="02040503050406030204" pitchFamily="18" charset="0"/>
                                <a:ea typeface="Cambria Math" panose="02040503050406030204" pitchFamily="18" charset="0"/>
                              </a:rPr>
                              <m:t>𝑖</m:t>
                            </m:r>
                            <m:r>
                              <a:rPr lang="pt-BR" sz="3600" i="1">
                                <a:latin typeface="Cambria Math" panose="02040503050406030204" pitchFamily="18" charset="0"/>
                                <a:ea typeface="Cambria Math" panose="02040503050406030204" pitchFamily="18" charset="0"/>
                              </a:rPr>
                              <m:t>,</m:t>
                            </m:r>
                            <m:r>
                              <a:rPr lang="pt-BR" sz="3600" i="1">
                                <a:latin typeface="Cambria Math" panose="02040503050406030204" pitchFamily="18" charset="0"/>
                                <a:ea typeface="Cambria Math" panose="02040503050406030204" pitchFamily="18" charset="0"/>
                              </a:rPr>
                              <m:t>𝑗</m:t>
                            </m:r>
                          </m:e>
                        </m:d>
                        <m:r>
                          <a:rPr lang="pt-BR" sz="3600" i="1">
                            <a:latin typeface="Cambria Math" panose="02040503050406030204" pitchFamily="18" charset="0"/>
                            <a:ea typeface="Cambria Math" panose="02040503050406030204" pitchFamily="18" charset="0"/>
                          </a:rPr>
                          <m:t>𝑚𝑥𝑛</m:t>
                        </m:r>
                      </m:sub>
                    </m:sSub>
                    <m:r>
                      <a:rPr lang="pt-BR" sz="3600" b="0" i="1" smtClean="0">
                        <a:latin typeface="Cambria Math" panose="02040503050406030204" pitchFamily="18" charset="0"/>
                        <a:ea typeface="Cambria Math" panose="02040503050406030204" pitchFamily="18" charset="0"/>
                      </a:rPr>
                      <m:t> | </m:t>
                    </m:r>
                    <m:r>
                      <a:rPr lang="pt-BR" sz="3600" b="0" i="1" smtClean="0">
                        <a:latin typeface="Cambria Math" panose="02040503050406030204" pitchFamily="18" charset="0"/>
                        <a:ea typeface="Cambria Math" panose="02040503050406030204" pitchFamily="18" charset="0"/>
                      </a:rPr>
                      <m:t>𝑖</m:t>
                    </m:r>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𝑗</m:t>
                    </m:r>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𝑚</m:t>
                    </m:r>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𝑒</m:t>
                    </m:r>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𝑛</m:t>
                    </m:r>
                    <m:r>
                      <a:rPr lang="pt-BR" sz="3600" b="0" i="1" smtClean="0">
                        <a:latin typeface="Cambria Math" panose="02040503050406030204" pitchFamily="18" charset="0"/>
                        <a:ea typeface="Cambria Math" panose="02040503050406030204" pitchFamily="18" charset="0"/>
                      </a:rPr>
                      <m:t> ∈ </m:t>
                    </m:r>
                    <m:sSup>
                      <m:sSupPr>
                        <m:ctrlPr>
                          <a:rPr lang="pt-BR" sz="3600" b="0" i="1" smtClean="0">
                            <a:latin typeface="Cambria Math" panose="02040503050406030204" pitchFamily="18" charset="0"/>
                            <a:ea typeface="Cambria Math" panose="02040503050406030204" pitchFamily="18" charset="0"/>
                          </a:rPr>
                        </m:ctrlPr>
                      </m:sSupPr>
                      <m:e>
                        <m:r>
                          <a:rPr lang="pt-BR" sz="3600" b="0" i="1" smtClean="0">
                            <a:latin typeface="Cambria Math" panose="02040503050406030204" pitchFamily="18" charset="0"/>
                            <a:ea typeface="Cambria Math" panose="02040503050406030204" pitchFamily="18" charset="0"/>
                          </a:rPr>
                          <m:t>𝑁</m:t>
                        </m:r>
                      </m:e>
                      <m:sup>
                        <m:r>
                          <a:rPr lang="pt-BR" sz="3600" b="0" i="1" smtClean="0">
                            <a:latin typeface="Cambria Math" panose="02040503050406030204" pitchFamily="18" charset="0"/>
                            <a:ea typeface="Cambria Math" panose="02040503050406030204" pitchFamily="18" charset="0"/>
                          </a:rPr>
                          <m:t>∗</m:t>
                        </m:r>
                      </m:sup>
                    </m:sSup>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𝑖</m:t>
                    </m:r>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𝑚</m:t>
                    </m:r>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𝑗</m:t>
                    </m:r>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𝑛</m:t>
                    </m:r>
                    <m:r>
                      <a:rPr lang="pt-BR" sz="3600" b="0" i="1" smtClean="0">
                        <a:latin typeface="Cambria Math" panose="02040503050406030204" pitchFamily="18" charset="0"/>
                        <a:ea typeface="Cambria Math" panose="02040503050406030204" pitchFamily="18" charset="0"/>
                      </a:rPr>
                      <m:t>  </m:t>
                    </m:r>
                  </m:oMath>
                </a14:m>
                <a:r>
                  <a:rPr lang="pt-BR" sz="3600" dirty="0">
                    <a:latin typeface="Cambria Math" panose="02040503050406030204" pitchFamily="18" charset="0"/>
                    <a:ea typeface="Cambria Math" panose="02040503050406030204" pitchFamily="18" charset="0"/>
                  </a:rPr>
                  <a:t> </a:t>
                </a:r>
              </a:p>
            </p:txBody>
          </p:sp>
        </mc:Choice>
        <mc:Fallback>
          <p:sp>
            <p:nvSpPr>
              <p:cNvPr id="8" name="CaixaDeTexto 7">
                <a:extLst>
                  <a:ext uri="{FF2B5EF4-FFF2-40B4-BE49-F238E27FC236}">
                    <a16:creationId xmlns:a16="http://schemas.microsoft.com/office/drawing/2014/main" id="{4100AFEB-6D04-4CF2-9487-D346959A4FC8}"/>
                  </a:ext>
                </a:extLst>
              </p:cNvPr>
              <p:cNvSpPr txBox="1">
                <a:spLocks noRot="1" noChangeAspect="1" noMove="1" noResize="1" noEditPoints="1" noAdjustHandles="1" noChangeArrowheads="1" noChangeShapeType="1" noTextEdit="1"/>
              </p:cNvSpPr>
              <p:nvPr/>
            </p:nvSpPr>
            <p:spPr>
              <a:xfrm>
                <a:off x="8621773" y="1204332"/>
                <a:ext cx="8952549" cy="59856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BC6FF20F-AD20-446C-8D37-58487D9FC142}"/>
                  </a:ext>
                </a:extLst>
              </p:cNvPr>
              <p:cNvSpPr txBox="1"/>
              <p:nvPr/>
            </p:nvSpPr>
            <p:spPr>
              <a:xfrm>
                <a:off x="8621772" y="2339025"/>
                <a:ext cx="8408927" cy="59856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sz="3600" b="0" i="1" smtClean="0">
                              <a:latin typeface="Cambria Math" panose="02040503050406030204" pitchFamily="18" charset="0"/>
                              <a:ea typeface="Cambria Math" panose="02040503050406030204" pitchFamily="18" charset="0"/>
                            </a:rPr>
                          </m:ctrlPr>
                        </m:sSubPr>
                        <m:e>
                          <m:r>
                            <a:rPr lang="pt-BR" sz="3600" b="0" i="1" smtClean="0">
                              <a:latin typeface="Cambria Math" panose="02040503050406030204" pitchFamily="18" charset="0"/>
                              <a:ea typeface="Cambria Math" panose="02040503050406030204" pitchFamily="18" charset="0"/>
                            </a:rPr>
                            <m:t>𝑎</m:t>
                          </m:r>
                        </m:e>
                        <m:sub>
                          <m:r>
                            <a:rPr lang="pt-BR" sz="3600" b="0" i="1" smtClean="0">
                              <a:latin typeface="Cambria Math" panose="02040503050406030204" pitchFamily="18" charset="0"/>
                              <a:ea typeface="Cambria Math" panose="02040503050406030204" pitchFamily="18" charset="0"/>
                            </a:rPr>
                            <m:t>𝑖</m:t>
                          </m:r>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𝑗</m:t>
                          </m:r>
                        </m:sub>
                      </m:sSub>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𝑓</m:t>
                      </m:r>
                      <m:d>
                        <m:dPr>
                          <m:ctrlPr>
                            <a:rPr lang="pt-BR" sz="3600" b="0" i="1" smtClean="0">
                              <a:latin typeface="Cambria Math" panose="02040503050406030204" pitchFamily="18" charset="0"/>
                              <a:ea typeface="Cambria Math" panose="02040503050406030204" pitchFamily="18" charset="0"/>
                            </a:rPr>
                          </m:ctrlPr>
                        </m:dPr>
                        <m:e>
                          <m:r>
                            <a:rPr lang="pt-BR" sz="3600" b="0" i="1" smtClean="0">
                              <a:latin typeface="Cambria Math" panose="02040503050406030204" pitchFamily="18" charset="0"/>
                              <a:ea typeface="Cambria Math" panose="02040503050406030204" pitchFamily="18" charset="0"/>
                            </a:rPr>
                            <m:t>𝑥</m:t>
                          </m:r>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𝑦</m:t>
                          </m:r>
                        </m:e>
                      </m:d>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𝑥</m:t>
                      </m:r>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𝑒</m:t>
                      </m:r>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𝑦</m:t>
                      </m:r>
                      <m:r>
                        <a:rPr lang="pt-BR" sz="3600" i="1">
                          <a:latin typeface="Cambria Math" panose="02040503050406030204" pitchFamily="18" charset="0"/>
                          <a:ea typeface="Cambria Math" panose="02040503050406030204" pitchFamily="18" charset="0"/>
                        </a:rPr>
                        <m:t>∈ </m:t>
                      </m:r>
                      <m:sSup>
                        <m:sSupPr>
                          <m:ctrlPr>
                            <a:rPr lang="pt-BR" sz="3600" i="1">
                              <a:latin typeface="Cambria Math" panose="02040503050406030204" pitchFamily="18" charset="0"/>
                              <a:ea typeface="Cambria Math" panose="02040503050406030204" pitchFamily="18" charset="0"/>
                            </a:rPr>
                          </m:ctrlPr>
                        </m:sSupPr>
                        <m:e>
                          <m:r>
                            <a:rPr lang="pt-BR" sz="3600" i="1">
                              <a:latin typeface="Cambria Math" panose="02040503050406030204" pitchFamily="18" charset="0"/>
                              <a:ea typeface="Cambria Math" panose="02040503050406030204" pitchFamily="18" charset="0"/>
                            </a:rPr>
                            <m:t>𝑁</m:t>
                          </m:r>
                        </m:e>
                        <m:sup>
                          <m:r>
                            <a:rPr lang="pt-BR" sz="3600" i="1">
                              <a:latin typeface="Cambria Math" panose="02040503050406030204" pitchFamily="18" charset="0"/>
                              <a:ea typeface="Cambria Math" panose="02040503050406030204" pitchFamily="18" charset="0"/>
                            </a:rPr>
                            <m:t>∗</m:t>
                          </m:r>
                        </m:sup>
                      </m:sSup>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𝑥</m:t>
                      </m:r>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𝑖</m:t>
                      </m:r>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𝑦</m:t>
                      </m:r>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𝑗</m:t>
                      </m:r>
                    </m:oMath>
                  </m:oMathPara>
                </a14:m>
                <a:endParaRPr lang="pt-BR" sz="3600" dirty="0">
                  <a:latin typeface="Cambria Math" panose="02040503050406030204" pitchFamily="18" charset="0"/>
                  <a:ea typeface="Cambria Math" panose="02040503050406030204" pitchFamily="18" charset="0"/>
                </a:endParaRPr>
              </a:p>
            </p:txBody>
          </p:sp>
        </mc:Choice>
        <mc:Fallback>
          <p:sp>
            <p:nvSpPr>
              <p:cNvPr id="13" name="CaixaDeTexto 12">
                <a:extLst>
                  <a:ext uri="{FF2B5EF4-FFF2-40B4-BE49-F238E27FC236}">
                    <a16:creationId xmlns:a16="http://schemas.microsoft.com/office/drawing/2014/main" id="{BC6FF20F-AD20-446C-8D37-58487D9FC142}"/>
                  </a:ext>
                </a:extLst>
              </p:cNvPr>
              <p:cNvSpPr txBox="1">
                <a:spLocks noRot="1" noChangeAspect="1" noMove="1" noResize="1" noEditPoints="1" noAdjustHandles="1" noChangeArrowheads="1" noChangeShapeType="1" noTextEdit="1"/>
              </p:cNvSpPr>
              <p:nvPr/>
            </p:nvSpPr>
            <p:spPr>
              <a:xfrm>
                <a:off x="8621772" y="2339025"/>
                <a:ext cx="8408927" cy="598562"/>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B22547B9-3D7C-48E5-92B1-541D3416D806}"/>
                  </a:ext>
                </a:extLst>
              </p:cNvPr>
              <p:cNvSpPr txBox="1"/>
              <p:nvPr/>
            </p:nvSpPr>
            <p:spPr>
              <a:xfrm>
                <a:off x="8621773" y="3473718"/>
                <a:ext cx="3817584"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600" b="0" i="1" smtClean="0">
                          <a:latin typeface="Cambria Math" panose="02040503050406030204" pitchFamily="18" charset="0"/>
                          <a:ea typeface="Cambria Math" panose="02040503050406030204" pitchFamily="18" charset="0"/>
                        </a:rPr>
                        <m:t>𝑓</m:t>
                      </m:r>
                      <m:d>
                        <m:dPr>
                          <m:ctrlPr>
                            <a:rPr lang="pt-BR" sz="3600" b="0" i="1" smtClean="0">
                              <a:latin typeface="Cambria Math" panose="02040503050406030204" pitchFamily="18" charset="0"/>
                              <a:ea typeface="Cambria Math" panose="02040503050406030204" pitchFamily="18" charset="0"/>
                            </a:rPr>
                          </m:ctrlPr>
                        </m:dPr>
                        <m:e>
                          <m:r>
                            <a:rPr lang="pt-BR" sz="3600" b="0" i="1" smtClean="0">
                              <a:latin typeface="Cambria Math" panose="02040503050406030204" pitchFamily="18" charset="0"/>
                              <a:ea typeface="Cambria Math" panose="02040503050406030204" pitchFamily="18" charset="0"/>
                            </a:rPr>
                            <m:t>𝑥</m:t>
                          </m:r>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𝑦</m:t>
                          </m:r>
                        </m:e>
                      </m:d>
                      <m:r>
                        <a:rPr lang="pt-BR" sz="3600" b="0" i="0"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 </m:t>
                      </m:r>
                      <m:sSub>
                        <m:sSubPr>
                          <m:ctrlPr>
                            <a:rPr lang="pt-BR" sz="3600" b="0" i="1" smtClean="0">
                              <a:latin typeface="Cambria Math" panose="02040503050406030204" pitchFamily="18" charset="0"/>
                              <a:ea typeface="Cambria Math" panose="02040503050406030204" pitchFamily="18" charset="0"/>
                            </a:rPr>
                          </m:ctrlPr>
                        </m:sSubPr>
                        <m:e>
                          <m:r>
                            <a:rPr lang="pt-BR" sz="3600" b="0" i="1" smtClean="0">
                              <a:latin typeface="Cambria Math" panose="02040503050406030204" pitchFamily="18" charset="0"/>
                              <a:ea typeface="Cambria Math" panose="02040503050406030204" pitchFamily="18" charset="0"/>
                            </a:rPr>
                            <m:t>𝑅</m:t>
                          </m:r>
                        </m:e>
                        <m:sub>
                          <m:r>
                            <a:rPr lang="pt-BR" sz="3600" b="0" i="1" smtClean="0">
                              <a:latin typeface="Cambria Math" panose="02040503050406030204" pitchFamily="18" charset="0"/>
                              <a:ea typeface="Cambria Math" panose="02040503050406030204" pitchFamily="18" charset="0"/>
                            </a:rPr>
                            <m:t>+</m:t>
                          </m:r>
                        </m:sub>
                      </m:sSub>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𝑜𝑢</m:t>
                      </m:r>
                      <m:r>
                        <a:rPr lang="pt-BR" sz="3600" b="0" i="1" smtClean="0">
                          <a:latin typeface="Cambria Math" panose="02040503050406030204" pitchFamily="18" charset="0"/>
                          <a:ea typeface="Cambria Math" panose="02040503050406030204" pitchFamily="18" charset="0"/>
                        </a:rPr>
                        <m:t> </m:t>
                      </m:r>
                      <m:r>
                        <a:rPr lang="pt-BR" sz="3600" b="0" i="1" smtClean="0">
                          <a:latin typeface="Cambria Math" panose="02040503050406030204" pitchFamily="18" charset="0"/>
                          <a:ea typeface="Cambria Math" panose="02040503050406030204" pitchFamily="18" charset="0"/>
                        </a:rPr>
                        <m:t>𝑁</m:t>
                      </m:r>
                    </m:oMath>
                  </m:oMathPara>
                </a14:m>
                <a:endParaRPr lang="pt-BR" sz="3600" dirty="0">
                  <a:latin typeface="Cambria Math" panose="02040503050406030204" pitchFamily="18" charset="0"/>
                  <a:ea typeface="Cambria Math" panose="02040503050406030204" pitchFamily="18" charset="0"/>
                </a:endParaRPr>
              </a:p>
            </p:txBody>
          </p:sp>
        </mc:Choice>
        <mc:Fallback>
          <p:sp>
            <p:nvSpPr>
              <p:cNvPr id="15" name="CaixaDeTexto 14">
                <a:extLst>
                  <a:ext uri="{FF2B5EF4-FFF2-40B4-BE49-F238E27FC236}">
                    <a16:creationId xmlns:a16="http://schemas.microsoft.com/office/drawing/2014/main" id="{B22547B9-3D7C-48E5-92B1-541D3416D806}"/>
                  </a:ext>
                </a:extLst>
              </p:cNvPr>
              <p:cNvSpPr txBox="1">
                <a:spLocks noRot="1" noChangeAspect="1" noMove="1" noResize="1" noEditPoints="1" noAdjustHandles="1" noChangeArrowheads="1" noChangeShapeType="1" noTextEdit="1"/>
              </p:cNvSpPr>
              <p:nvPr/>
            </p:nvSpPr>
            <p:spPr>
              <a:xfrm>
                <a:off x="8621773" y="3473718"/>
                <a:ext cx="3817584" cy="553998"/>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F508781C-830A-4787-AE52-4B449F7E2CF7}"/>
                  </a:ext>
                </a:extLst>
              </p:cNvPr>
              <p:cNvSpPr txBox="1"/>
              <p:nvPr/>
            </p:nvSpPr>
            <p:spPr>
              <a:xfrm>
                <a:off x="8621773" y="4563847"/>
                <a:ext cx="2197909"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pt-BR" sz="3600" dirty="0">
                          <a:latin typeface="Cambria Math" panose="02040503050406030204" pitchFamily="18" charset="0"/>
                          <a:ea typeface="Cambria Math" panose="02040503050406030204" pitchFamily="18" charset="0"/>
                        </a:rPr>
                        <m:t>I</m:t>
                      </m:r>
                      <m:r>
                        <a:rPr lang="pt-BR" sz="3600" b="0" i="0" dirty="0"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𝑓</m:t>
                      </m:r>
                      <m:d>
                        <m:dPr>
                          <m:ctrlPr>
                            <a:rPr lang="pt-BR" sz="3600" b="0" i="1" smtClean="0">
                              <a:latin typeface="Cambria Math" panose="02040503050406030204" pitchFamily="18" charset="0"/>
                              <a:ea typeface="Cambria Math" panose="02040503050406030204" pitchFamily="18" charset="0"/>
                            </a:rPr>
                          </m:ctrlPr>
                        </m:dPr>
                        <m:e>
                          <m:r>
                            <a:rPr lang="pt-BR" sz="3600" b="0" i="1" smtClean="0">
                              <a:latin typeface="Cambria Math" panose="02040503050406030204" pitchFamily="18" charset="0"/>
                              <a:ea typeface="Cambria Math" panose="02040503050406030204" pitchFamily="18" charset="0"/>
                            </a:rPr>
                            <m:t>𝑥</m:t>
                          </m:r>
                          <m:r>
                            <a:rPr lang="pt-BR" sz="3600" b="0" i="1" smtClean="0">
                              <a:latin typeface="Cambria Math" panose="02040503050406030204" pitchFamily="18" charset="0"/>
                              <a:ea typeface="Cambria Math" panose="02040503050406030204" pitchFamily="18" charset="0"/>
                            </a:rPr>
                            <m:t>,</m:t>
                          </m:r>
                          <m:r>
                            <a:rPr lang="pt-BR" sz="3600" b="0" i="1" smtClean="0">
                              <a:latin typeface="Cambria Math" panose="02040503050406030204" pitchFamily="18" charset="0"/>
                              <a:ea typeface="Cambria Math" panose="02040503050406030204" pitchFamily="18" charset="0"/>
                            </a:rPr>
                            <m:t>𝑦</m:t>
                          </m:r>
                        </m:e>
                      </m:d>
                    </m:oMath>
                  </m:oMathPara>
                </a14:m>
                <a:endParaRPr lang="pt-BR" sz="3600" dirty="0">
                  <a:latin typeface="Cambria Math" panose="02040503050406030204" pitchFamily="18" charset="0"/>
                  <a:ea typeface="Cambria Math" panose="02040503050406030204" pitchFamily="18" charset="0"/>
                </a:endParaRPr>
              </a:p>
            </p:txBody>
          </p:sp>
        </mc:Choice>
        <mc:Fallback>
          <p:sp>
            <p:nvSpPr>
              <p:cNvPr id="16" name="CaixaDeTexto 15">
                <a:extLst>
                  <a:ext uri="{FF2B5EF4-FFF2-40B4-BE49-F238E27FC236}">
                    <a16:creationId xmlns:a16="http://schemas.microsoft.com/office/drawing/2014/main" id="{F508781C-830A-4787-AE52-4B449F7E2CF7}"/>
                  </a:ext>
                </a:extLst>
              </p:cNvPr>
              <p:cNvSpPr txBox="1">
                <a:spLocks noRot="1" noChangeAspect="1" noMove="1" noResize="1" noEditPoints="1" noAdjustHandles="1" noChangeArrowheads="1" noChangeShapeType="1" noTextEdit="1"/>
              </p:cNvSpPr>
              <p:nvPr/>
            </p:nvSpPr>
            <p:spPr>
              <a:xfrm>
                <a:off x="8621773" y="4563847"/>
                <a:ext cx="2197909" cy="553998"/>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5098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5" name="Oval 1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5" name="Espaço Reservado para Texto 4">
            <a:extLst>
              <a:ext uri="{FF2B5EF4-FFF2-40B4-BE49-F238E27FC236}">
                <a16:creationId xmlns:a16="http://schemas.microsoft.com/office/drawing/2014/main" id="{614DF39B-EA68-4817-96B2-639FB90384A0}"/>
              </a:ext>
            </a:extLst>
          </p:cNvPr>
          <p:cNvSpPr>
            <a:spLocks noGrp="1"/>
          </p:cNvSpPr>
          <p:nvPr>
            <p:ph type="body" idx="1"/>
          </p:nvPr>
        </p:nvSpPr>
        <p:spPr>
          <a:xfrm>
            <a:off x="2286000" y="6743700"/>
            <a:ext cx="13716000" cy="1143000"/>
          </a:xfrm>
        </p:spPr>
        <p:txBody>
          <a:bodyPr vert="horz" lIns="91440" tIns="45720" rIns="91440" bIns="45720" rtlCol="0">
            <a:normAutofit/>
          </a:bodyPr>
          <a:lstStyle/>
          <a:p>
            <a:pPr algn="ctr" defTabSz="914400">
              <a:spcBef>
                <a:spcPts val="1000"/>
              </a:spcBef>
            </a:pPr>
            <a:r>
              <a:rPr lang="en-US" sz="2700" kern="1200" err="1">
                <a:solidFill>
                  <a:schemeClr val="tx1"/>
                </a:solidFill>
                <a:latin typeface="+mn-lt"/>
                <a:ea typeface="+mn-ea"/>
                <a:cs typeface="+mn-cs"/>
              </a:rPr>
              <a:t>Tópico</a:t>
            </a:r>
            <a:r>
              <a:rPr lang="en-US" sz="2700" kern="1200">
                <a:solidFill>
                  <a:schemeClr val="tx1"/>
                </a:solidFill>
                <a:latin typeface="+mn-lt"/>
                <a:ea typeface="+mn-ea"/>
                <a:cs typeface="+mn-cs"/>
              </a:rPr>
              <a:t> 2</a:t>
            </a:r>
          </a:p>
        </p:txBody>
      </p:sp>
      <p:sp>
        <p:nvSpPr>
          <p:cNvPr id="22" name="Rectangle 2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pt-BR" sz="5600" kern="1200">
                <a:solidFill>
                  <a:schemeClr val="bg2"/>
                </a:solidFill>
                <a:latin typeface="+mj-lt"/>
                <a:ea typeface="+mj-ea"/>
                <a:cs typeface="+mj-cs"/>
              </a:rPr>
              <a:t>Aquisição</a:t>
            </a:r>
            <a:r>
              <a:rPr lang="en-US" sz="5600" kern="1200">
                <a:solidFill>
                  <a:schemeClr val="bg2"/>
                </a:solidFill>
                <a:latin typeface="+mj-lt"/>
                <a:ea typeface="+mj-ea"/>
                <a:cs typeface="+mj-cs"/>
              </a:rPr>
              <a:t> de imagens</a:t>
            </a:r>
          </a:p>
        </p:txBody>
      </p:sp>
      <p:sp>
        <p:nvSpPr>
          <p:cNvPr id="3" name="Espaço Reservado para Rodapé 2">
            <a:extLst>
              <a:ext uri="{FF2B5EF4-FFF2-40B4-BE49-F238E27FC236}">
                <a16:creationId xmlns:a16="http://schemas.microsoft.com/office/drawing/2014/main" id="{E638A264-64FC-4A02-9E28-31A947D897CD}"/>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AC2FCF1E-ECB6-4F29-9777-29EF8FACDCB7}"/>
              </a:ext>
            </a:extLst>
          </p:cNvPr>
          <p:cNvSpPr>
            <a:spLocks noGrp="1"/>
          </p:cNvSpPr>
          <p:nvPr>
            <p:ph type="sldNum" sz="quarter" idx="12"/>
          </p:nvPr>
        </p:nvSpPr>
        <p:spPr/>
        <p:txBody>
          <a:bodyPr/>
          <a:lstStyle/>
          <a:p>
            <a:fld id="{04A78EB3-769F-4FED-868E-87308CA05BF1}" type="slidenum">
              <a:rPr lang="pt-BR" smtClean="0"/>
              <a:t>28</a:t>
            </a:fld>
            <a:endParaRPr lang="pt-BR"/>
          </a:p>
        </p:txBody>
      </p:sp>
    </p:spTree>
    <p:extLst>
      <p:ext uri="{BB962C8B-B14F-4D97-AF65-F5344CB8AC3E}">
        <p14:creationId xmlns:p14="http://schemas.microsoft.com/office/powerpoint/2010/main" val="140457505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1" y="0"/>
            <a:ext cx="17220741" cy="4130904"/>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768839" y="1240020"/>
            <a:ext cx="14750322" cy="1988344"/>
          </a:xfrm>
        </p:spPr>
        <p:txBody>
          <a:bodyPr vert="horz" lIns="91440" tIns="45720" rIns="91440" bIns="45720" rtlCol="0">
            <a:normAutofit/>
          </a:bodyPr>
          <a:lstStyle/>
          <a:p>
            <a:pPr algn="ctr" defTabSz="914400"/>
            <a:r>
              <a:rPr lang="pt-BR" sz="6000">
                <a:solidFill>
                  <a:srgbClr val="FFFFFF"/>
                </a:solidFill>
              </a:rPr>
              <a:t>Aquisição de imagens</a:t>
            </a:r>
            <a:endParaRPr lang="en-US" sz="6000" kern="1200">
              <a:solidFill>
                <a:srgbClr val="FFFFFF"/>
              </a:solidFill>
              <a:latin typeface="+mj-lt"/>
              <a:ea typeface="+mj-ea"/>
              <a:cs typeface="+mj-cs"/>
            </a:endParaRPr>
          </a:p>
        </p:txBody>
      </p:sp>
      <p:sp>
        <p:nvSpPr>
          <p:cNvPr id="4" name="Espaço Reservado para Conteúdo 3">
            <a:extLst>
              <a:ext uri="{FF2B5EF4-FFF2-40B4-BE49-F238E27FC236}">
                <a16:creationId xmlns:a16="http://schemas.microsoft.com/office/drawing/2014/main" id="{0C1E3E39-5484-4E68-89EC-21FEAFED68AC}"/>
              </a:ext>
            </a:extLst>
          </p:cNvPr>
          <p:cNvSpPr>
            <a:spLocks noGrp="1"/>
          </p:cNvSpPr>
          <p:nvPr>
            <p:ph idx="1"/>
          </p:nvPr>
        </p:nvSpPr>
        <p:spPr>
          <a:xfrm>
            <a:off x="1768839" y="4148806"/>
            <a:ext cx="7375161" cy="5180933"/>
          </a:xfrm>
        </p:spPr>
        <p:txBody>
          <a:bodyPr>
            <a:normAutofit fontScale="85000" lnSpcReduction="20000"/>
          </a:bodyPr>
          <a:lstStyle/>
          <a:p>
            <a:r>
              <a:rPr lang="pt-BR" sz="3000" dirty="0">
                <a:solidFill>
                  <a:srgbClr val="000000"/>
                </a:solidFill>
              </a:rPr>
              <a:t>Aprendendo com o olho humano;</a:t>
            </a:r>
          </a:p>
          <a:p>
            <a:r>
              <a:rPr lang="pt-BR" sz="3000" dirty="0">
                <a:solidFill>
                  <a:srgbClr val="000000"/>
                </a:solidFill>
              </a:rPr>
              <a:t>Espectro eletromagnético;</a:t>
            </a:r>
          </a:p>
          <a:p>
            <a:r>
              <a:rPr lang="pt-BR" sz="3000" dirty="0">
                <a:solidFill>
                  <a:srgbClr val="000000"/>
                </a:solidFill>
              </a:rPr>
              <a:t>Ondas mecânicas;</a:t>
            </a:r>
          </a:p>
          <a:p>
            <a:r>
              <a:rPr lang="pt-BR" sz="3000" dirty="0">
                <a:solidFill>
                  <a:srgbClr val="000000"/>
                </a:solidFill>
              </a:rPr>
              <a:t>Sintetização;</a:t>
            </a:r>
          </a:p>
          <a:p>
            <a:r>
              <a:rPr lang="pt-BR" sz="3000" dirty="0">
                <a:solidFill>
                  <a:srgbClr val="000000"/>
                </a:solidFill>
              </a:rPr>
              <a:t>Sensores pontual, linear e matricial;</a:t>
            </a:r>
          </a:p>
          <a:p>
            <a:r>
              <a:rPr lang="pt-BR" sz="3000" dirty="0">
                <a:solidFill>
                  <a:srgbClr val="000000"/>
                </a:solidFill>
              </a:rPr>
              <a:t>Conversão A/D;</a:t>
            </a:r>
          </a:p>
          <a:p>
            <a:pPr lvl="1"/>
            <a:r>
              <a:rPr lang="pt-BR" sz="2400" dirty="0">
                <a:solidFill>
                  <a:srgbClr val="000000"/>
                </a:solidFill>
              </a:rPr>
              <a:t>Frequência de amostragem; </a:t>
            </a:r>
          </a:p>
          <a:p>
            <a:pPr lvl="1"/>
            <a:r>
              <a:rPr lang="pt-BR" sz="2400" dirty="0">
                <a:solidFill>
                  <a:srgbClr val="000000"/>
                </a:solidFill>
              </a:rPr>
              <a:t>Quantização;</a:t>
            </a:r>
          </a:p>
          <a:p>
            <a:pPr lvl="1"/>
            <a:r>
              <a:rPr lang="pt-BR" sz="2400" dirty="0">
                <a:solidFill>
                  <a:srgbClr val="000000"/>
                </a:solidFill>
              </a:rPr>
              <a:t>Ruído;</a:t>
            </a:r>
          </a:p>
          <a:p>
            <a:pPr lvl="1"/>
            <a:r>
              <a:rPr lang="pt-BR" sz="2400" dirty="0">
                <a:solidFill>
                  <a:srgbClr val="000000"/>
                </a:solidFill>
              </a:rPr>
              <a:t>Saturação;</a:t>
            </a:r>
          </a:p>
          <a:p>
            <a:pPr lvl="1"/>
            <a:r>
              <a:rPr lang="pt-BR" sz="2400" dirty="0">
                <a:solidFill>
                  <a:srgbClr val="000000"/>
                </a:solidFill>
              </a:rPr>
              <a:t>Resolução;</a:t>
            </a:r>
          </a:p>
          <a:p>
            <a:r>
              <a:rPr lang="pt-BR" sz="3000" dirty="0">
                <a:solidFill>
                  <a:srgbClr val="000000"/>
                </a:solidFill>
              </a:rPr>
              <a:t>Formato;</a:t>
            </a:r>
          </a:p>
        </p:txBody>
      </p:sp>
      <p:sp>
        <p:nvSpPr>
          <p:cNvPr id="3" name="Espaço Reservado para Rodapé 2">
            <a:extLst>
              <a:ext uri="{FF2B5EF4-FFF2-40B4-BE49-F238E27FC236}">
                <a16:creationId xmlns:a16="http://schemas.microsoft.com/office/drawing/2014/main" id="{3C5C8446-805E-488A-8B0C-BC7D40B88235}"/>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0D5A86A5-2948-4E58-9ECB-03097CC8788B}"/>
              </a:ext>
            </a:extLst>
          </p:cNvPr>
          <p:cNvSpPr>
            <a:spLocks noGrp="1"/>
          </p:cNvSpPr>
          <p:nvPr>
            <p:ph type="sldNum" sz="quarter" idx="12"/>
          </p:nvPr>
        </p:nvSpPr>
        <p:spPr/>
        <p:txBody>
          <a:bodyPr/>
          <a:lstStyle/>
          <a:p>
            <a:fld id="{04A78EB3-769F-4FED-868E-87308CA05BF1}" type="slidenum">
              <a:rPr lang="pt-BR" smtClean="0"/>
              <a:t>29</a:t>
            </a:fld>
            <a:endParaRPr lang="pt-BR"/>
          </a:p>
        </p:txBody>
      </p:sp>
      <p:sp>
        <p:nvSpPr>
          <p:cNvPr id="8" name="Espaço Reservado para Conteúdo 3">
            <a:extLst>
              <a:ext uri="{FF2B5EF4-FFF2-40B4-BE49-F238E27FC236}">
                <a16:creationId xmlns:a16="http://schemas.microsoft.com/office/drawing/2014/main" id="{D85426A5-5366-48FF-8A14-8AC19B087570}"/>
              </a:ext>
            </a:extLst>
          </p:cNvPr>
          <p:cNvSpPr txBox="1">
            <a:spLocks/>
          </p:cNvSpPr>
          <p:nvPr/>
        </p:nvSpPr>
        <p:spPr>
          <a:xfrm>
            <a:off x="9143771" y="4148807"/>
            <a:ext cx="7375161" cy="3277906"/>
          </a:xfrm>
          <a:prstGeom prst="rect">
            <a:avLst/>
          </a:prstGeom>
          <a:solidFill>
            <a:srgbClr val="C00000"/>
          </a:solidFill>
        </p:spPr>
        <p:txBody>
          <a:bodyPr vert="horz" lIns="91440" tIns="45720" rIns="91440" bIns="45720" rtlCol="0" anchor="ct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lnSpc>
                <a:spcPct val="100000"/>
              </a:lnSpc>
              <a:buNone/>
            </a:pPr>
            <a:r>
              <a:rPr lang="pt-BR" sz="4000" b="1" dirty="0">
                <a:solidFill>
                  <a:schemeClr val="bg1"/>
                </a:solidFill>
              </a:rPr>
              <a:t>AVISO:</a:t>
            </a:r>
          </a:p>
          <a:p>
            <a:pPr marL="0" indent="0" algn="ctr">
              <a:lnSpc>
                <a:spcPct val="100000"/>
              </a:lnSpc>
              <a:buNone/>
            </a:pPr>
            <a:r>
              <a:rPr lang="pt-BR" sz="4000" b="1" dirty="0">
                <a:solidFill>
                  <a:schemeClr val="bg1"/>
                </a:solidFill>
              </a:rPr>
              <a:t>Vamos reaproveitar ideias apresentadas na disciplina de Processamento Digital de Sinais.</a:t>
            </a:r>
          </a:p>
        </p:txBody>
      </p:sp>
    </p:spTree>
    <p:extLst>
      <p:ext uri="{BB962C8B-B14F-4D97-AF65-F5344CB8AC3E}">
        <p14:creationId xmlns:p14="http://schemas.microsoft.com/office/powerpoint/2010/main" val="1965304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232" y="0"/>
            <a:ext cx="16365438" cy="10287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ítulo 4">
            <a:extLst>
              <a:ext uri="{FF2B5EF4-FFF2-40B4-BE49-F238E27FC236}">
                <a16:creationId xmlns:a16="http://schemas.microsoft.com/office/drawing/2014/main" id="{B7D3B7E3-4797-46F3-B43B-A1BF9E9EE0E6}"/>
              </a:ext>
            </a:extLst>
          </p:cNvPr>
          <p:cNvSpPr>
            <a:spLocks noGrp="1"/>
          </p:cNvSpPr>
          <p:nvPr>
            <p:ph type="ctrTitle"/>
          </p:nvPr>
        </p:nvSpPr>
        <p:spPr>
          <a:xfrm>
            <a:off x="4568052" y="3065494"/>
            <a:ext cx="9157791" cy="3046583"/>
          </a:xfrm>
        </p:spPr>
        <p:txBody>
          <a:bodyPr>
            <a:normAutofit/>
          </a:bodyPr>
          <a:lstStyle/>
          <a:p>
            <a:r>
              <a:rPr lang="pt-BR">
                <a:solidFill>
                  <a:srgbClr val="FFFFFF"/>
                </a:solidFill>
              </a:rPr>
              <a:t>Processamento Digital de Imagens</a:t>
            </a:r>
          </a:p>
        </p:txBody>
      </p:sp>
      <p:sp>
        <p:nvSpPr>
          <p:cNvPr id="6" name="Subtítulo 5">
            <a:extLst>
              <a:ext uri="{FF2B5EF4-FFF2-40B4-BE49-F238E27FC236}">
                <a16:creationId xmlns:a16="http://schemas.microsoft.com/office/drawing/2014/main" id="{5A937E72-8927-482D-A671-98C663834C64}"/>
              </a:ext>
            </a:extLst>
          </p:cNvPr>
          <p:cNvSpPr>
            <a:spLocks noGrp="1"/>
          </p:cNvSpPr>
          <p:nvPr>
            <p:ph type="subTitle" idx="1"/>
          </p:nvPr>
        </p:nvSpPr>
        <p:spPr>
          <a:xfrm>
            <a:off x="4568052" y="6112077"/>
            <a:ext cx="9157791" cy="1023118"/>
          </a:xfrm>
        </p:spPr>
        <p:txBody>
          <a:bodyPr>
            <a:normAutofit/>
          </a:bodyPr>
          <a:lstStyle/>
          <a:p>
            <a:r>
              <a:rPr lang="pt-BR">
                <a:solidFill>
                  <a:srgbClr val="FFFFFF"/>
                </a:solidFill>
              </a:rPr>
              <a:t>Prof. Esp. Giuliano Robledo Zucoloto Moreira</a:t>
            </a:r>
          </a:p>
        </p:txBody>
      </p:sp>
    </p:spTree>
    <p:extLst>
      <p:ext uri="{BB962C8B-B14F-4D97-AF65-F5344CB8AC3E}">
        <p14:creationId xmlns:p14="http://schemas.microsoft.com/office/powerpoint/2010/main" val="3176075083"/>
      </p:ext>
    </p:extLst>
  </p:cSld>
  <p:clrMapOvr>
    <a:masterClrMapping/>
  </p:clrMapOvr>
  <mc:AlternateContent xmlns:mc="http://schemas.openxmlformats.org/markup-compatibility/2006" xmlns:p14="http://schemas.microsoft.com/office/powerpoint/2010/main">
    <mc:Choice Requires="p14">
      <p:transition spd="slow" p14:dur="5000">
        <p:fad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Aprendendo com o olho humano</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2118733"/>
            <a:ext cx="5140925" cy="6545766"/>
          </a:xfrm>
        </p:spPr>
        <p:txBody>
          <a:bodyPr>
            <a:normAutofit/>
          </a:bodyPr>
          <a:lstStyle/>
          <a:p>
            <a:r>
              <a:rPr lang="pt-BR" sz="2800" dirty="0"/>
              <a:t>Capítulo 2</a:t>
            </a:r>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Espaço Reservado para Rodapé 4">
            <a:extLst>
              <a:ext uri="{FF2B5EF4-FFF2-40B4-BE49-F238E27FC236}">
                <a16:creationId xmlns:a16="http://schemas.microsoft.com/office/drawing/2014/main" id="{91FDB1CA-5919-4566-A360-786DB8D373E1}"/>
              </a:ext>
            </a:extLst>
          </p:cNvPr>
          <p:cNvSpPr>
            <a:spLocks noGrp="1"/>
          </p:cNvSpPr>
          <p:nvPr>
            <p:ph type="ftr" sz="quarter" idx="11"/>
          </p:nvPr>
        </p:nvSpPr>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672DFDD8-62D4-4B4D-A205-F497D5239675}"/>
              </a:ext>
            </a:extLst>
          </p:cNvPr>
          <p:cNvSpPr>
            <a:spLocks noGrp="1"/>
          </p:cNvSpPr>
          <p:nvPr>
            <p:ph type="sldNum" sz="quarter" idx="12"/>
          </p:nvPr>
        </p:nvSpPr>
        <p:spPr/>
        <p:txBody>
          <a:bodyPr/>
          <a:lstStyle/>
          <a:p>
            <a:fld id="{04A78EB3-769F-4FED-868E-87308CA05BF1}" type="slidenum">
              <a:rPr lang="pt-BR" smtClean="0"/>
              <a:t>30</a:t>
            </a:fld>
            <a:endParaRPr lang="pt-BR"/>
          </a:p>
        </p:txBody>
      </p:sp>
      <p:pic>
        <p:nvPicPr>
          <p:cNvPr id="18" name="Imagem 17" descr="Uma imagem contendo interior&#10;&#10;Descrição gerada automaticamente">
            <a:extLst>
              <a:ext uri="{FF2B5EF4-FFF2-40B4-BE49-F238E27FC236}">
                <a16:creationId xmlns:a16="http://schemas.microsoft.com/office/drawing/2014/main" id="{364A5515-1BC9-46A9-B48E-FAAB42DD16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945530" y="2672847"/>
            <a:ext cx="7085170" cy="4637566"/>
          </a:xfrm>
          <a:prstGeom prst="rect">
            <a:avLst/>
          </a:prstGeom>
        </p:spPr>
      </p:pic>
      <p:sp>
        <p:nvSpPr>
          <p:cNvPr id="19" name="CaixaDeTexto 18">
            <a:extLst>
              <a:ext uri="{FF2B5EF4-FFF2-40B4-BE49-F238E27FC236}">
                <a16:creationId xmlns:a16="http://schemas.microsoft.com/office/drawing/2014/main" id="{8EF877E9-5BEA-4F17-B696-80DF75738C18}"/>
              </a:ext>
            </a:extLst>
          </p:cNvPr>
          <p:cNvSpPr txBox="1"/>
          <p:nvPr/>
        </p:nvSpPr>
        <p:spPr>
          <a:xfrm>
            <a:off x="10141841" y="6743174"/>
            <a:ext cx="6540383" cy="230832"/>
          </a:xfrm>
          <a:prstGeom prst="rect">
            <a:avLst/>
          </a:prstGeom>
          <a:noFill/>
        </p:spPr>
        <p:txBody>
          <a:bodyPr wrap="square" rtlCol="0">
            <a:spAutoFit/>
          </a:bodyPr>
          <a:lstStyle/>
          <a:p>
            <a:r>
              <a:rPr lang="pt-BR" sz="900" dirty="0">
                <a:hlinkClick r:id="rId3" tooltip="https://pt.wikipedia.org/wiki/Olho_humano"/>
              </a:rPr>
              <a:t>Esta Foto</a:t>
            </a:r>
            <a:r>
              <a:rPr lang="pt-BR" sz="900" dirty="0"/>
              <a:t> de Autor Desconhecido está licenciado em </a:t>
            </a:r>
            <a:r>
              <a:rPr lang="pt-BR" sz="900" dirty="0">
                <a:hlinkClick r:id="rId4" tooltip="https://creativecommons.org/licenses/by-sa/3.0/"/>
              </a:rPr>
              <a:t>CC BY-SA</a:t>
            </a:r>
            <a:endParaRPr lang="pt-BR" sz="900" dirty="0"/>
          </a:p>
        </p:txBody>
      </p:sp>
    </p:spTree>
    <p:extLst>
      <p:ext uri="{BB962C8B-B14F-4D97-AF65-F5344CB8AC3E}">
        <p14:creationId xmlns:p14="http://schemas.microsoft.com/office/powerpoint/2010/main" val="1802469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9CC44B5-53F9-4F03-9EEB-4C3C821A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5615"/>
            <a:ext cx="10507701" cy="7241385"/>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33210" y="204788"/>
            <a:ext cx="11753989" cy="989077"/>
          </a:xfrm>
        </p:spPr>
        <p:txBody>
          <a:bodyPr vert="horz" lIns="91440" tIns="45720" rIns="91440" bIns="45720" rtlCol="0" anchor="ctr">
            <a:normAutofit fontScale="90000"/>
          </a:bodyPr>
          <a:lstStyle/>
          <a:p>
            <a:pPr defTabSz="914400"/>
            <a:r>
              <a:rPr lang="en-US" sz="7200" dirty="0" err="1"/>
              <a:t>Aprendendo</a:t>
            </a:r>
            <a:r>
              <a:rPr lang="en-US" sz="7200" dirty="0"/>
              <a:t> com o </a:t>
            </a:r>
            <a:r>
              <a:rPr lang="en-US" sz="7200" dirty="0" err="1"/>
              <a:t>olho</a:t>
            </a:r>
            <a:r>
              <a:rPr lang="en-US" sz="7200" dirty="0"/>
              <a:t> </a:t>
            </a:r>
            <a:r>
              <a:rPr lang="en-US" sz="7200" dirty="0" err="1"/>
              <a:t>humano</a:t>
            </a:r>
            <a:endParaRPr lang="en-US" sz="7200" dirty="0"/>
          </a:p>
        </p:txBody>
      </p:sp>
      <p:cxnSp>
        <p:nvCxnSpPr>
          <p:cNvPr id="61" name="Straight Connector 60">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08810" y="6675120"/>
            <a:ext cx="185166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Imagem 17" descr="Uma imagem contendo interior&#10;&#10;Descrição gerada automaticamente">
            <a:extLst>
              <a:ext uri="{FF2B5EF4-FFF2-40B4-BE49-F238E27FC236}">
                <a16:creationId xmlns:a16="http://schemas.microsoft.com/office/drawing/2014/main" id="{364A5515-1BC9-46A9-B48E-FAAB42DD166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57" r="20188" b="-1"/>
          <a:stretch/>
        </p:blipFill>
        <p:spPr>
          <a:xfrm>
            <a:off x="15498715" y="400287"/>
            <a:ext cx="2342913" cy="2342913"/>
          </a:xfrm>
          <a:custGeom>
            <a:avLst/>
            <a:gdLst>
              <a:gd name="connsiteX0" fmla="*/ 1722118 w 3444236"/>
              <a:gd name="connsiteY0" fmla="*/ 0 h 3444236"/>
              <a:gd name="connsiteX1" fmla="*/ 3444236 w 3444236"/>
              <a:gd name="connsiteY1" fmla="*/ 1722118 h 3444236"/>
              <a:gd name="connsiteX2" fmla="*/ 1722118 w 3444236"/>
              <a:gd name="connsiteY2" fmla="*/ 3444236 h 3444236"/>
              <a:gd name="connsiteX3" fmla="*/ 0 w 3444236"/>
              <a:gd name="connsiteY3" fmla="*/ 1722118 h 3444236"/>
              <a:gd name="connsiteX4" fmla="*/ 1722118 w 3444236"/>
              <a:gd name="connsiteY4" fmla="*/ 0 h 3444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4236" h="3444236">
                <a:moveTo>
                  <a:pt x="1722118" y="0"/>
                </a:moveTo>
                <a:cubicBezTo>
                  <a:pt x="2673218" y="0"/>
                  <a:pt x="3444236" y="771018"/>
                  <a:pt x="3444236" y="1722118"/>
                </a:cubicBezTo>
                <a:cubicBezTo>
                  <a:pt x="3444236" y="2673218"/>
                  <a:pt x="2673218" y="3444236"/>
                  <a:pt x="1722118" y="3444236"/>
                </a:cubicBezTo>
                <a:cubicBezTo>
                  <a:pt x="771018" y="3444236"/>
                  <a:pt x="0" y="2673218"/>
                  <a:pt x="0" y="1722118"/>
                </a:cubicBezTo>
                <a:cubicBezTo>
                  <a:pt x="0" y="771018"/>
                  <a:pt x="771018" y="0"/>
                  <a:pt x="1722118" y="0"/>
                </a:cubicBezTo>
                <a:close/>
              </a:path>
            </a:pathLst>
          </a:custGeom>
        </p:spPr>
      </p:pic>
      <p:sp>
        <p:nvSpPr>
          <p:cNvPr id="5" name="Espaço Reservado para Rodapé 4">
            <a:extLst>
              <a:ext uri="{FF2B5EF4-FFF2-40B4-BE49-F238E27FC236}">
                <a16:creationId xmlns:a16="http://schemas.microsoft.com/office/drawing/2014/main" id="{91FDB1CA-5919-4566-A360-786DB8D373E1}"/>
              </a:ext>
            </a:extLst>
          </p:cNvPr>
          <p:cNvSpPr>
            <a:spLocks noGrp="1"/>
          </p:cNvSpPr>
          <p:nvPr>
            <p:ph type="ftr" sz="quarter" idx="11"/>
          </p:nvPr>
        </p:nvSpPr>
        <p:spPr>
          <a:xfrm>
            <a:off x="1737360" y="9534525"/>
            <a:ext cx="9440391" cy="547687"/>
          </a:xfrm>
        </p:spPr>
        <p:txBody>
          <a:bodyPr vert="horz" lIns="91440" tIns="45720" rIns="91440" bIns="45720" rtlCol="0" anchor="ctr">
            <a:normAutofit/>
          </a:bodyPr>
          <a:lstStyle/>
          <a:p>
            <a:pPr>
              <a:spcAft>
                <a:spcPts val="600"/>
              </a:spcAft>
              <a:defRPr/>
            </a:pPr>
            <a:r>
              <a:rPr lang="en-US" sz="1700" kern="1200">
                <a:solidFill>
                  <a:schemeClr val="tx1">
                    <a:lumMod val="75000"/>
                    <a:lumOff val="25000"/>
                  </a:schemeClr>
                </a:solidFill>
                <a:latin typeface="Calibri" panose="020F0502020204030204"/>
                <a:ea typeface="+mn-ea"/>
                <a:cs typeface="+mn-cs"/>
              </a:rPr>
              <a:t>Prof. Esp. Giuliano Robledo Zucoloto Moreira</a:t>
            </a:r>
          </a:p>
        </p:txBody>
      </p:sp>
      <p:sp>
        <p:nvSpPr>
          <p:cNvPr id="6" name="Espaço Reservado para Número de Slide 5">
            <a:extLst>
              <a:ext uri="{FF2B5EF4-FFF2-40B4-BE49-F238E27FC236}">
                <a16:creationId xmlns:a16="http://schemas.microsoft.com/office/drawing/2014/main" id="{672DFDD8-62D4-4B4D-A205-F497D5239675}"/>
              </a:ext>
            </a:extLst>
          </p:cNvPr>
          <p:cNvSpPr>
            <a:spLocks noGrp="1"/>
          </p:cNvSpPr>
          <p:nvPr>
            <p:ph type="sldNum" sz="quarter" idx="12"/>
          </p:nvPr>
        </p:nvSpPr>
        <p:spPr>
          <a:xfrm>
            <a:off x="16555212" y="9534525"/>
            <a:ext cx="548640" cy="547687"/>
          </a:xfrm>
          <a:prstGeom prst="ellipse">
            <a:avLst/>
          </a:prstGeom>
          <a:solidFill>
            <a:srgbClr val="595959"/>
          </a:solidFill>
        </p:spPr>
        <p:txBody>
          <a:bodyPr vert="horz" lIns="91440" tIns="45720" rIns="91440" bIns="45720" rtlCol="0" anchor="ctr">
            <a:normAutofit fontScale="92500"/>
          </a:bodyPr>
          <a:lstStyle/>
          <a:p>
            <a:pPr algn="ctr">
              <a:spcAft>
                <a:spcPts val="600"/>
              </a:spcAft>
              <a:defRPr/>
            </a:pPr>
            <a:fld id="{04A78EB3-769F-4FED-868E-87308CA05BF1}" type="slidenum">
              <a:rPr lang="en-US" sz="1600">
                <a:solidFill>
                  <a:srgbClr val="FFFFFF"/>
                </a:solidFill>
                <a:latin typeface="Calibri" panose="020F0502020204030204"/>
              </a:rPr>
              <a:pPr algn="ctr">
                <a:spcAft>
                  <a:spcPts val="600"/>
                </a:spcAft>
                <a:defRPr/>
              </a:pPr>
              <a:t>31</a:t>
            </a:fld>
            <a:endParaRPr lang="en-US" sz="1600">
              <a:solidFill>
                <a:srgbClr val="FFFFFF"/>
              </a:solidFill>
              <a:latin typeface="Calibri" panose="020F0502020204030204"/>
            </a:endParaRPr>
          </a:p>
        </p:txBody>
      </p:sp>
      <p:sp>
        <p:nvSpPr>
          <p:cNvPr id="19" name="CaixaDeTexto 18">
            <a:extLst>
              <a:ext uri="{FF2B5EF4-FFF2-40B4-BE49-F238E27FC236}">
                <a16:creationId xmlns:a16="http://schemas.microsoft.com/office/drawing/2014/main" id="{8EF877E9-5BEA-4F17-B696-80DF75738C18}"/>
              </a:ext>
            </a:extLst>
          </p:cNvPr>
          <p:cNvSpPr txBox="1"/>
          <p:nvPr/>
        </p:nvSpPr>
        <p:spPr>
          <a:xfrm>
            <a:off x="15835085" y="10086945"/>
            <a:ext cx="2452915" cy="200055"/>
          </a:xfrm>
          <a:prstGeom prst="rect">
            <a:avLst/>
          </a:prstGeom>
          <a:solidFill>
            <a:srgbClr val="000000"/>
          </a:solidFill>
        </p:spPr>
        <p:txBody>
          <a:bodyPr wrap="none" rtlCol="0">
            <a:spAutoFit/>
          </a:bodyPr>
          <a:lstStyle/>
          <a:p>
            <a:pPr algn="r">
              <a:spcAft>
                <a:spcPts val="600"/>
              </a:spcAft>
            </a:pPr>
            <a:r>
              <a:rPr lang="pt-BR" sz="700">
                <a:solidFill>
                  <a:srgbClr val="FFFFFF"/>
                </a:solidFill>
                <a:hlinkClick r:id="rId3" tooltip="https://pt.wikipedia.org/wiki/Olho_humano">
                  <a:extLst>
                    <a:ext uri="{A12FA001-AC4F-418D-AE19-62706E023703}">
                      <ahyp:hlinkClr xmlns:ahyp="http://schemas.microsoft.com/office/drawing/2018/hyperlinkcolor" val="tx"/>
                    </a:ext>
                  </a:extLst>
                </a:hlinkClick>
              </a:rPr>
              <a:t>Esta Foto</a:t>
            </a:r>
            <a:r>
              <a:rPr lang="pt-BR" sz="700">
                <a:solidFill>
                  <a:srgbClr val="FFFFFF"/>
                </a:solidFill>
              </a:rPr>
              <a:t> de Autor Desconhecido está licenciado em </a:t>
            </a:r>
            <a:r>
              <a:rPr lang="pt-BR"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t-BR" sz="700">
              <a:solidFill>
                <a:srgbClr val="FFFFFF"/>
              </a:solidFill>
            </a:endParaRPr>
          </a:p>
        </p:txBody>
      </p:sp>
      <p:pic>
        <p:nvPicPr>
          <p:cNvPr id="8" name="Imagem 7" descr="Uma imagem contendo texto&#10;&#10;Descrição gerada automaticamente">
            <a:extLst>
              <a:ext uri="{FF2B5EF4-FFF2-40B4-BE49-F238E27FC236}">
                <a16:creationId xmlns:a16="http://schemas.microsoft.com/office/drawing/2014/main" id="{6FF19289-4329-4FD7-8C79-A3B4F627B64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212" y="1215701"/>
            <a:ext cx="8182449" cy="8318824"/>
          </a:xfrm>
          <a:prstGeom prst="rect">
            <a:avLst/>
          </a:prstGeom>
        </p:spPr>
      </p:pic>
      <p:sp>
        <p:nvSpPr>
          <p:cNvPr id="9" name="CaixaDeTexto 8">
            <a:extLst>
              <a:ext uri="{FF2B5EF4-FFF2-40B4-BE49-F238E27FC236}">
                <a16:creationId xmlns:a16="http://schemas.microsoft.com/office/drawing/2014/main" id="{97FF4B17-920F-4506-955E-7CEFB6BC1D72}"/>
              </a:ext>
            </a:extLst>
          </p:cNvPr>
          <p:cNvSpPr txBox="1"/>
          <p:nvPr/>
        </p:nvSpPr>
        <p:spPr>
          <a:xfrm>
            <a:off x="649504" y="9303696"/>
            <a:ext cx="8109572" cy="230832"/>
          </a:xfrm>
          <a:prstGeom prst="rect">
            <a:avLst/>
          </a:prstGeom>
          <a:noFill/>
        </p:spPr>
        <p:txBody>
          <a:bodyPr wrap="square" rtlCol="0">
            <a:spAutoFit/>
          </a:bodyPr>
          <a:lstStyle/>
          <a:p>
            <a:r>
              <a:rPr lang="pt-BR" sz="900">
                <a:hlinkClick r:id="rId6" tooltip="https://pt.wikipedia.org/wiki/M%C3%A1cula_l%C3%BAtea"/>
              </a:rPr>
              <a:t>Esta Foto</a:t>
            </a:r>
            <a:r>
              <a:rPr lang="pt-BR" sz="900"/>
              <a:t> de Autor Desconhecido está licenciado em </a:t>
            </a:r>
            <a:r>
              <a:rPr lang="pt-BR" sz="900">
                <a:hlinkClick r:id="rId4" tooltip="https://creativecommons.org/licenses/by-sa/3.0/"/>
              </a:rPr>
              <a:t>CC BY-SA</a:t>
            </a:r>
            <a:endParaRPr lang="pt-BR" sz="900"/>
          </a:p>
        </p:txBody>
      </p:sp>
      <p:pic>
        <p:nvPicPr>
          <p:cNvPr id="11" name="Imagem 10">
            <a:extLst>
              <a:ext uri="{FF2B5EF4-FFF2-40B4-BE49-F238E27FC236}">
                <a16:creationId xmlns:a16="http://schemas.microsoft.com/office/drawing/2014/main" id="{95B2C1E5-11A8-491F-9088-A82032AA9EE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288873" y="3621954"/>
            <a:ext cx="7943850" cy="5105400"/>
          </a:xfrm>
          <a:prstGeom prst="rect">
            <a:avLst/>
          </a:prstGeom>
        </p:spPr>
      </p:pic>
      <p:sp>
        <p:nvSpPr>
          <p:cNvPr id="12" name="CaixaDeTexto 11">
            <a:extLst>
              <a:ext uri="{FF2B5EF4-FFF2-40B4-BE49-F238E27FC236}">
                <a16:creationId xmlns:a16="http://schemas.microsoft.com/office/drawing/2014/main" id="{3EFCE785-5BB3-40CB-8DF7-4A302B5EF5F3}"/>
              </a:ext>
            </a:extLst>
          </p:cNvPr>
          <p:cNvSpPr txBox="1"/>
          <p:nvPr/>
        </p:nvSpPr>
        <p:spPr>
          <a:xfrm>
            <a:off x="9288873" y="8727354"/>
            <a:ext cx="7943850" cy="230832"/>
          </a:xfrm>
          <a:prstGeom prst="rect">
            <a:avLst/>
          </a:prstGeom>
          <a:noFill/>
        </p:spPr>
        <p:txBody>
          <a:bodyPr wrap="square" rtlCol="0">
            <a:spAutoFit/>
          </a:bodyPr>
          <a:lstStyle/>
          <a:p>
            <a:r>
              <a:rPr lang="pt-BR" sz="900">
                <a:hlinkClick r:id="rId8" tooltip="http://irenebyg.blogspot.com/2017/02/laboratorio-diseccion-del-ojo-de-un.html"/>
              </a:rPr>
              <a:t>Esta Foto</a:t>
            </a:r>
            <a:r>
              <a:rPr lang="pt-BR" sz="900"/>
              <a:t> de Autor Desconhecido está licenciado em </a:t>
            </a:r>
            <a:r>
              <a:rPr lang="pt-BR" sz="900">
                <a:hlinkClick r:id="rId9" tooltip="https://creativecommons.org/licenses/by-nc-sa/3.0/"/>
              </a:rPr>
              <a:t>CC BY-SA-NC</a:t>
            </a:r>
            <a:endParaRPr lang="pt-BR" sz="900"/>
          </a:p>
        </p:txBody>
      </p:sp>
      <p:sp>
        <p:nvSpPr>
          <p:cNvPr id="26" name="CaixaDeTexto 25">
            <a:extLst>
              <a:ext uri="{FF2B5EF4-FFF2-40B4-BE49-F238E27FC236}">
                <a16:creationId xmlns:a16="http://schemas.microsoft.com/office/drawing/2014/main" id="{ACF243AD-6981-4D7F-8C05-26EB97C306E5}"/>
              </a:ext>
            </a:extLst>
          </p:cNvPr>
          <p:cNvSpPr txBox="1"/>
          <p:nvPr/>
        </p:nvSpPr>
        <p:spPr>
          <a:xfrm rot="16200000">
            <a:off x="16542029" y="1485362"/>
            <a:ext cx="3150413" cy="230832"/>
          </a:xfrm>
          <a:prstGeom prst="rect">
            <a:avLst/>
          </a:prstGeom>
          <a:noFill/>
        </p:spPr>
        <p:txBody>
          <a:bodyPr wrap="square" rtlCol="0">
            <a:spAutoFit/>
          </a:bodyPr>
          <a:lstStyle/>
          <a:p>
            <a:r>
              <a:rPr lang="pt-BR" sz="900" dirty="0">
                <a:hlinkClick r:id="rId3" tooltip="https://pt.wikipedia.org/wiki/Olho_humano"/>
              </a:rPr>
              <a:t>Esta Foto</a:t>
            </a:r>
            <a:r>
              <a:rPr lang="pt-BR" sz="900" dirty="0"/>
              <a:t> de Autor Desconhecido está licenciado em </a:t>
            </a:r>
            <a:r>
              <a:rPr lang="pt-BR" sz="900" dirty="0">
                <a:hlinkClick r:id="rId4" tooltip="https://creativecommons.org/licenses/by-sa/3.0/"/>
              </a:rPr>
              <a:t>CC BY-SA</a:t>
            </a:r>
            <a:endParaRPr lang="pt-BR" sz="900" dirty="0"/>
          </a:p>
        </p:txBody>
      </p:sp>
    </p:spTree>
    <p:extLst>
      <p:ext uri="{BB962C8B-B14F-4D97-AF65-F5344CB8AC3E}">
        <p14:creationId xmlns:p14="http://schemas.microsoft.com/office/powerpoint/2010/main" val="2803025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9CC44B5-53F9-4F03-9EEB-4C3C821A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5615"/>
            <a:ext cx="10507701" cy="7241385"/>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33210" y="204788"/>
            <a:ext cx="11753989" cy="989077"/>
          </a:xfrm>
        </p:spPr>
        <p:txBody>
          <a:bodyPr vert="horz" lIns="91440" tIns="45720" rIns="91440" bIns="45720" rtlCol="0" anchor="ctr">
            <a:normAutofit fontScale="90000"/>
          </a:bodyPr>
          <a:lstStyle/>
          <a:p>
            <a:pPr defTabSz="914400"/>
            <a:r>
              <a:rPr lang="en-US" sz="7200" dirty="0" err="1"/>
              <a:t>Aprendendo</a:t>
            </a:r>
            <a:r>
              <a:rPr lang="en-US" sz="7200" dirty="0"/>
              <a:t> com o </a:t>
            </a:r>
            <a:r>
              <a:rPr lang="en-US" sz="7200" dirty="0" err="1"/>
              <a:t>olho</a:t>
            </a:r>
            <a:r>
              <a:rPr lang="en-US" sz="7200" dirty="0"/>
              <a:t> </a:t>
            </a:r>
            <a:r>
              <a:rPr lang="en-US" sz="7200" dirty="0" err="1"/>
              <a:t>humano</a:t>
            </a:r>
            <a:endParaRPr lang="en-US" sz="7200" dirty="0"/>
          </a:p>
        </p:txBody>
      </p:sp>
      <p:cxnSp>
        <p:nvCxnSpPr>
          <p:cNvPr id="61" name="Straight Connector 60">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08810" y="6675120"/>
            <a:ext cx="185166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Imagem 17" descr="Uma imagem contendo interior&#10;&#10;Descrição gerada automaticamente">
            <a:extLst>
              <a:ext uri="{FF2B5EF4-FFF2-40B4-BE49-F238E27FC236}">
                <a16:creationId xmlns:a16="http://schemas.microsoft.com/office/drawing/2014/main" id="{364A5515-1BC9-46A9-B48E-FAAB42DD166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57" r="20188" b="-1"/>
          <a:stretch/>
        </p:blipFill>
        <p:spPr>
          <a:xfrm>
            <a:off x="15498715" y="400287"/>
            <a:ext cx="2342913" cy="2342913"/>
          </a:xfrm>
          <a:custGeom>
            <a:avLst/>
            <a:gdLst>
              <a:gd name="connsiteX0" fmla="*/ 1722118 w 3444236"/>
              <a:gd name="connsiteY0" fmla="*/ 0 h 3444236"/>
              <a:gd name="connsiteX1" fmla="*/ 3444236 w 3444236"/>
              <a:gd name="connsiteY1" fmla="*/ 1722118 h 3444236"/>
              <a:gd name="connsiteX2" fmla="*/ 1722118 w 3444236"/>
              <a:gd name="connsiteY2" fmla="*/ 3444236 h 3444236"/>
              <a:gd name="connsiteX3" fmla="*/ 0 w 3444236"/>
              <a:gd name="connsiteY3" fmla="*/ 1722118 h 3444236"/>
              <a:gd name="connsiteX4" fmla="*/ 1722118 w 3444236"/>
              <a:gd name="connsiteY4" fmla="*/ 0 h 3444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4236" h="3444236">
                <a:moveTo>
                  <a:pt x="1722118" y="0"/>
                </a:moveTo>
                <a:cubicBezTo>
                  <a:pt x="2673218" y="0"/>
                  <a:pt x="3444236" y="771018"/>
                  <a:pt x="3444236" y="1722118"/>
                </a:cubicBezTo>
                <a:cubicBezTo>
                  <a:pt x="3444236" y="2673218"/>
                  <a:pt x="2673218" y="3444236"/>
                  <a:pt x="1722118" y="3444236"/>
                </a:cubicBezTo>
                <a:cubicBezTo>
                  <a:pt x="771018" y="3444236"/>
                  <a:pt x="0" y="2673218"/>
                  <a:pt x="0" y="1722118"/>
                </a:cubicBezTo>
                <a:cubicBezTo>
                  <a:pt x="0" y="771018"/>
                  <a:pt x="771018" y="0"/>
                  <a:pt x="1722118" y="0"/>
                </a:cubicBezTo>
                <a:close/>
              </a:path>
            </a:pathLst>
          </a:custGeom>
        </p:spPr>
      </p:pic>
      <p:sp>
        <p:nvSpPr>
          <p:cNvPr id="5" name="Espaço Reservado para Rodapé 4">
            <a:extLst>
              <a:ext uri="{FF2B5EF4-FFF2-40B4-BE49-F238E27FC236}">
                <a16:creationId xmlns:a16="http://schemas.microsoft.com/office/drawing/2014/main" id="{91FDB1CA-5919-4566-A360-786DB8D373E1}"/>
              </a:ext>
            </a:extLst>
          </p:cNvPr>
          <p:cNvSpPr>
            <a:spLocks noGrp="1"/>
          </p:cNvSpPr>
          <p:nvPr>
            <p:ph type="ftr" sz="quarter" idx="11"/>
          </p:nvPr>
        </p:nvSpPr>
        <p:spPr>
          <a:xfrm>
            <a:off x="1737360" y="9534525"/>
            <a:ext cx="9440391" cy="547687"/>
          </a:xfrm>
        </p:spPr>
        <p:txBody>
          <a:bodyPr vert="horz" lIns="91440" tIns="45720" rIns="91440" bIns="45720" rtlCol="0" anchor="ctr">
            <a:normAutofit/>
          </a:bodyPr>
          <a:lstStyle/>
          <a:p>
            <a:pPr>
              <a:spcAft>
                <a:spcPts val="600"/>
              </a:spcAft>
              <a:defRPr/>
            </a:pPr>
            <a:r>
              <a:rPr lang="en-US" sz="1700" kern="1200">
                <a:solidFill>
                  <a:schemeClr val="tx1">
                    <a:lumMod val="75000"/>
                    <a:lumOff val="25000"/>
                  </a:schemeClr>
                </a:solidFill>
                <a:latin typeface="Calibri" panose="020F0502020204030204"/>
                <a:ea typeface="+mn-ea"/>
                <a:cs typeface="+mn-cs"/>
              </a:rPr>
              <a:t>Prof. Esp. Giuliano Robledo Zucoloto Moreira</a:t>
            </a:r>
          </a:p>
        </p:txBody>
      </p:sp>
      <p:sp>
        <p:nvSpPr>
          <p:cNvPr id="6" name="Espaço Reservado para Número de Slide 5">
            <a:extLst>
              <a:ext uri="{FF2B5EF4-FFF2-40B4-BE49-F238E27FC236}">
                <a16:creationId xmlns:a16="http://schemas.microsoft.com/office/drawing/2014/main" id="{672DFDD8-62D4-4B4D-A205-F497D5239675}"/>
              </a:ext>
            </a:extLst>
          </p:cNvPr>
          <p:cNvSpPr>
            <a:spLocks noGrp="1"/>
          </p:cNvSpPr>
          <p:nvPr>
            <p:ph type="sldNum" sz="quarter" idx="12"/>
          </p:nvPr>
        </p:nvSpPr>
        <p:spPr>
          <a:xfrm>
            <a:off x="16555212" y="9534525"/>
            <a:ext cx="548640" cy="547687"/>
          </a:xfrm>
          <a:prstGeom prst="ellipse">
            <a:avLst/>
          </a:prstGeom>
          <a:solidFill>
            <a:srgbClr val="595959"/>
          </a:solidFill>
        </p:spPr>
        <p:txBody>
          <a:bodyPr vert="horz" lIns="91440" tIns="45720" rIns="91440" bIns="45720" rtlCol="0" anchor="ctr">
            <a:normAutofit fontScale="92500"/>
          </a:bodyPr>
          <a:lstStyle/>
          <a:p>
            <a:pPr algn="ctr">
              <a:spcAft>
                <a:spcPts val="600"/>
              </a:spcAft>
              <a:defRPr/>
            </a:pPr>
            <a:fld id="{04A78EB3-769F-4FED-868E-87308CA05BF1}" type="slidenum">
              <a:rPr lang="en-US" sz="1600">
                <a:solidFill>
                  <a:srgbClr val="FFFFFF"/>
                </a:solidFill>
                <a:latin typeface="Calibri" panose="020F0502020204030204"/>
              </a:rPr>
              <a:pPr algn="ctr">
                <a:spcAft>
                  <a:spcPts val="600"/>
                </a:spcAft>
                <a:defRPr/>
              </a:pPr>
              <a:t>32</a:t>
            </a:fld>
            <a:endParaRPr lang="en-US" sz="1600">
              <a:solidFill>
                <a:srgbClr val="FFFFFF"/>
              </a:solidFill>
              <a:latin typeface="Calibri" panose="020F0502020204030204"/>
            </a:endParaRPr>
          </a:p>
        </p:txBody>
      </p:sp>
      <p:sp>
        <p:nvSpPr>
          <p:cNvPr id="19" name="CaixaDeTexto 18">
            <a:extLst>
              <a:ext uri="{FF2B5EF4-FFF2-40B4-BE49-F238E27FC236}">
                <a16:creationId xmlns:a16="http://schemas.microsoft.com/office/drawing/2014/main" id="{8EF877E9-5BEA-4F17-B696-80DF75738C18}"/>
              </a:ext>
            </a:extLst>
          </p:cNvPr>
          <p:cNvSpPr txBox="1"/>
          <p:nvPr/>
        </p:nvSpPr>
        <p:spPr>
          <a:xfrm>
            <a:off x="15835085" y="10086945"/>
            <a:ext cx="2452915" cy="200055"/>
          </a:xfrm>
          <a:prstGeom prst="rect">
            <a:avLst/>
          </a:prstGeom>
          <a:solidFill>
            <a:srgbClr val="000000"/>
          </a:solidFill>
        </p:spPr>
        <p:txBody>
          <a:bodyPr wrap="none" rtlCol="0">
            <a:spAutoFit/>
          </a:bodyPr>
          <a:lstStyle/>
          <a:p>
            <a:pPr algn="r">
              <a:spcAft>
                <a:spcPts val="600"/>
              </a:spcAft>
            </a:pPr>
            <a:r>
              <a:rPr lang="pt-BR" sz="700">
                <a:solidFill>
                  <a:srgbClr val="FFFFFF"/>
                </a:solidFill>
                <a:hlinkClick r:id="rId3" tooltip="https://pt.wikipedia.org/wiki/Olho_humano">
                  <a:extLst>
                    <a:ext uri="{A12FA001-AC4F-418D-AE19-62706E023703}">
                      <ahyp:hlinkClr xmlns:ahyp="http://schemas.microsoft.com/office/drawing/2018/hyperlinkcolor" val="tx"/>
                    </a:ext>
                  </a:extLst>
                </a:hlinkClick>
              </a:rPr>
              <a:t>Esta Foto</a:t>
            </a:r>
            <a:r>
              <a:rPr lang="pt-BR" sz="700">
                <a:solidFill>
                  <a:srgbClr val="FFFFFF"/>
                </a:solidFill>
              </a:rPr>
              <a:t> de Autor Desconhecido está licenciado em </a:t>
            </a:r>
            <a:r>
              <a:rPr lang="pt-BR"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t-BR" sz="700">
              <a:solidFill>
                <a:srgbClr val="FFFFFF"/>
              </a:solidFill>
            </a:endParaRPr>
          </a:p>
        </p:txBody>
      </p:sp>
      <p:pic>
        <p:nvPicPr>
          <p:cNvPr id="4" name="Imagem 3" descr="Uma imagem contendo texto&#10;&#10;Descrição gerada automaticamente">
            <a:extLst>
              <a:ext uri="{FF2B5EF4-FFF2-40B4-BE49-F238E27FC236}">
                <a16:creationId xmlns:a16="http://schemas.microsoft.com/office/drawing/2014/main" id="{8BDE7827-12D1-444B-B5AF-C7CFC083469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86132" y="1398653"/>
            <a:ext cx="9700340" cy="7766224"/>
          </a:xfrm>
          <a:prstGeom prst="rect">
            <a:avLst/>
          </a:prstGeom>
        </p:spPr>
      </p:pic>
      <p:sp>
        <p:nvSpPr>
          <p:cNvPr id="7" name="CaixaDeTexto 6">
            <a:extLst>
              <a:ext uri="{FF2B5EF4-FFF2-40B4-BE49-F238E27FC236}">
                <a16:creationId xmlns:a16="http://schemas.microsoft.com/office/drawing/2014/main" id="{C4AC43BB-487F-4882-A5F3-E257F3482618}"/>
              </a:ext>
            </a:extLst>
          </p:cNvPr>
          <p:cNvSpPr txBox="1"/>
          <p:nvPr/>
        </p:nvSpPr>
        <p:spPr>
          <a:xfrm>
            <a:off x="4286132" y="8958859"/>
            <a:ext cx="8916912" cy="230832"/>
          </a:xfrm>
          <a:prstGeom prst="rect">
            <a:avLst/>
          </a:prstGeom>
          <a:noFill/>
        </p:spPr>
        <p:txBody>
          <a:bodyPr wrap="square" rtlCol="0">
            <a:spAutoFit/>
          </a:bodyPr>
          <a:lstStyle/>
          <a:p>
            <a:r>
              <a:rPr lang="pt-BR" sz="900">
                <a:hlinkClick r:id="rId6" tooltip="http://infobservador.blogspot.com/2011/04/descripcion-astronomica-del-ojo.html"/>
              </a:rPr>
              <a:t>Esta Foto</a:t>
            </a:r>
            <a:r>
              <a:rPr lang="pt-BR" sz="900"/>
              <a:t> de Autor Desconhecido está licenciado em </a:t>
            </a:r>
            <a:r>
              <a:rPr lang="pt-BR" sz="900">
                <a:hlinkClick r:id="rId4" tooltip="https://creativecommons.org/licenses/by-sa/3.0/"/>
              </a:rPr>
              <a:t>CC BY-SA</a:t>
            </a:r>
            <a:endParaRPr lang="pt-BR" sz="900"/>
          </a:p>
        </p:txBody>
      </p:sp>
      <p:sp>
        <p:nvSpPr>
          <p:cNvPr id="17" name="CaixaDeTexto 16">
            <a:extLst>
              <a:ext uri="{FF2B5EF4-FFF2-40B4-BE49-F238E27FC236}">
                <a16:creationId xmlns:a16="http://schemas.microsoft.com/office/drawing/2014/main" id="{5EA6A201-1D5A-4CE5-B8EA-D4918D4BE232}"/>
              </a:ext>
            </a:extLst>
          </p:cNvPr>
          <p:cNvSpPr txBox="1"/>
          <p:nvPr/>
        </p:nvSpPr>
        <p:spPr>
          <a:xfrm rot="16200000">
            <a:off x="16542029" y="1485362"/>
            <a:ext cx="3150413" cy="230832"/>
          </a:xfrm>
          <a:prstGeom prst="rect">
            <a:avLst/>
          </a:prstGeom>
          <a:noFill/>
        </p:spPr>
        <p:txBody>
          <a:bodyPr wrap="square" rtlCol="0">
            <a:spAutoFit/>
          </a:bodyPr>
          <a:lstStyle/>
          <a:p>
            <a:r>
              <a:rPr lang="pt-BR" sz="900" dirty="0">
                <a:hlinkClick r:id="rId3" tooltip="https://pt.wikipedia.org/wiki/Olho_humano"/>
              </a:rPr>
              <a:t>Esta Foto</a:t>
            </a:r>
            <a:r>
              <a:rPr lang="pt-BR" sz="900" dirty="0"/>
              <a:t> de Autor Desconhecido está licenciado em </a:t>
            </a:r>
            <a:r>
              <a:rPr lang="pt-BR" sz="900" dirty="0">
                <a:hlinkClick r:id="rId4" tooltip="https://creativecommons.org/licenses/by-sa/3.0/"/>
              </a:rPr>
              <a:t>CC BY-SA</a:t>
            </a:r>
            <a:endParaRPr lang="pt-BR" sz="900" dirty="0"/>
          </a:p>
        </p:txBody>
      </p:sp>
    </p:spTree>
    <p:extLst>
      <p:ext uri="{BB962C8B-B14F-4D97-AF65-F5344CB8AC3E}">
        <p14:creationId xmlns:p14="http://schemas.microsoft.com/office/powerpoint/2010/main" val="1571864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9CC44B5-53F9-4F03-9EEB-4C3C821A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5615"/>
            <a:ext cx="10507701" cy="7241385"/>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33210" y="204788"/>
            <a:ext cx="11753989" cy="989077"/>
          </a:xfrm>
        </p:spPr>
        <p:txBody>
          <a:bodyPr vert="horz" lIns="91440" tIns="45720" rIns="91440" bIns="45720" rtlCol="0" anchor="ctr">
            <a:normAutofit fontScale="90000"/>
          </a:bodyPr>
          <a:lstStyle/>
          <a:p>
            <a:pPr defTabSz="914400"/>
            <a:r>
              <a:rPr lang="en-US" sz="7200" dirty="0" err="1"/>
              <a:t>Aprendendo</a:t>
            </a:r>
            <a:r>
              <a:rPr lang="en-US" sz="7200" dirty="0"/>
              <a:t> com o </a:t>
            </a:r>
            <a:r>
              <a:rPr lang="en-US" sz="7200" dirty="0" err="1"/>
              <a:t>olho</a:t>
            </a:r>
            <a:r>
              <a:rPr lang="en-US" sz="7200" dirty="0"/>
              <a:t> </a:t>
            </a:r>
            <a:r>
              <a:rPr lang="en-US" sz="7200" dirty="0" err="1"/>
              <a:t>humano</a:t>
            </a:r>
            <a:endParaRPr lang="en-US" sz="7200" dirty="0"/>
          </a:p>
        </p:txBody>
      </p:sp>
      <p:cxnSp>
        <p:nvCxnSpPr>
          <p:cNvPr id="61" name="Straight Connector 60">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08810" y="6675120"/>
            <a:ext cx="185166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Imagem 17" descr="Uma imagem contendo interior&#10;&#10;Descrição gerada automaticamente">
            <a:extLst>
              <a:ext uri="{FF2B5EF4-FFF2-40B4-BE49-F238E27FC236}">
                <a16:creationId xmlns:a16="http://schemas.microsoft.com/office/drawing/2014/main" id="{364A5515-1BC9-46A9-B48E-FAAB42DD166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57" r="20188" b="-1"/>
          <a:stretch/>
        </p:blipFill>
        <p:spPr>
          <a:xfrm>
            <a:off x="15498715" y="400287"/>
            <a:ext cx="2342913" cy="2342913"/>
          </a:xfrm>
          <a:custGeom>
            <a:avLst/>
            <a:gdLst>
              <a:gd name="connsiteX0" fmla="*/ 1722118 w 3444236"/>
              <a:gd name="connsiteY0" fmla="*/ 0 h 3444236"/>
              <a:gd name="connsiteX1" fmla="*/ 3444236 w 3444236"/>
              <a:gd name="connsiteY1" fmla="*/ 1722118 h 3444236"/>
              <a:gd name="connsiteX2" fmla="*/ 1722118 w 3444236"/>
              <a:gd name="connsiteY2" fmla="*/ 3444236 h 3444236"/>
              <a:gd name="connsiteX3" fmla="*/ 0 w 3444236"/>
              <a:gd name="connsiteY3" fmla="*/ 1722118 h 3444236"/>
              <a:gd name="connsiteX4" fmla="*/ 1722118 w 3444236"/>
              <a:gd name="connsiteY4" fmla="*/ 0 h 3444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4236" h="3444236">
                <a:moveTo>
                  <a:pt x="1722118" y="0"/>
                </a:moveTo>
                <a:cubicBezTo>
                  <a:pt x="2673218" y="0"/>
                  <a:pt x="3444236" y="771018"/>
                  <a:pt x="3444236" y="1722118"/>
                </a:cubicBezTo>
                <a:cubicBezTo>
                  <a:pt x="3444236" y="2673218"/>
                  <a:pt x="2673218" y="3444236"/>
                  <a:pt x="1722118" y="3444236"/>
                </a:cubicBezTo>
                <a:cubicBezTo>
                  <a:pt x="771018" y="3444236"/>
                  <a:pt x="0" y="2673218"/>
                  <a:pt x="0" y="1722118"/>
                </a:cubicBezTo>
                <a:cubicBezTo>
                  <a:pt x="0" y="771018"/>
                  <a:pt x="771018" y="0"/>
                  <a:pt x="1722118" y="0"/>
                </a:cubicBezTo>
                <a:close/>
              </a:path>
            </a:pathLst>
          </a:custGeom>
        </p:spPr>
      </p:pic>
      <p:sp>
        <p:nvSpPr>
          <p:cNvPr id="5" name="Espaço Reservado para Rodapé 4">
            <a:extLst>
              <a:ext uri="{FF2B5EF4-FFF2-40B4-BE49-F238E27FC236}">
                <a16:creationId xmlns:a16="http://schemas.microsoft.com/office/drawing/2014/main" id="{91FDB1CA-5919-4566-A360-786DB8D373E1}"/>
              </a:ext>
            </a:extLst>
          </p:cNvPr>
          <p:cNvSpPr>
            <a:spLocks noGrp="1"/>
          </p:cNvSpPr>
          <p:nvPr>
            <p:ph type="ftr" sz="quarter" idx="11"/>
          </p:nvPr>
        </p:nvSpPr>
        <p:spPr>
          <a:xfrm>
            <a:off x="1737360" y="9534525"/>
            <a:ext cx="9440391" cy="547687"/>
          </a:xfrm>
        </p:spPr>
        <p:txBody>
          <a:bodyPr vert="horz" lIns="91440" tIns="45720" rIns="91440" bIns="45720" rtlCol="0" anchor="ctr">
            <a:normAutofit/>
          </a:bodyPr>
          <a:lstStyle/>
          <a:p>
            <a:pPr>
              <a:spcAft>
                <a:spcPts val="600"/>
              </a:spcAft>
              <a:defRPr/>
            </a:pPr>
            <a:r>
              <a:rPr lang="en-US" sz="1700" kern="1200">
                <a:solidFill>
                  <a:schemeClr val="tx1">
                    <a:lumMod val="75000"/>
                    <a:lumOff val="25000"/>
                  </a:schemeClr>
                </a:solidFill>
                <a:latin typeface="Calibri" panose="020F0502020204030204"/>
                <a:ea typeface="+mn-ea"/>
                <a:cs typeface="+mn-cs"/>
              </a:rPr>
              <a:t>Prof. Esp. Giuliano Robledo Zucoloto Moreira</a:t>
            </a:r>
          </a:p>
        </p:txBody>
      </p:sp>
      <p:sp>
        <p:nvSpPr>
          <p:cNvPr id="6" name="Espaço Reservado para Número de Slide 5">
            <a:extLst>
              <a:ext uri="{FF2B5EF4-FFF2-40B4-BE49-F238E27FC236}">
                <a16:creationId xmlns:a16="http://schemas.microsoft.com/office/drawing/2014/main" id="{672DFDD8-62D4-4B4D-A205-F497D5239675}"/>
              </a:ext>
            </a:extLst>
          </p:cNvPr>
          <p:cNvSpPr>
            <a:spLocks noGrp="1"/>
          </p:cNvSpPr>
          <p:nvPr>
            <p:ph type="sldNum" sz="quarter" idx="12"/>
          </p:nvPr>
        </p:nvSpPr>
        <p:spPr>
          <a:xfrm>
            <a:off x="16555212" y="9534525"/>
            <a:ext cx="548640" cy="547687"/>
          </a:xfrm>
          <a:prstGeom prst="ellipse">
            <a:avLst/>
          </a:prstGeom>
          <a:solidFill>
            <a:srgbClr val="595959"/>
          </a:solidFill>
        </p:spPr>
        <p:txBody>
          <a:bodyPr vert="horz" lIns="91440" tIns="45720" rIns="91440" bIns="45720" rtlCol="0" anchor="ctr">
            <a:normAutofit fontScale="92500"/>
          </a:bodyPr>
          <a:lstStyle/>
          <a:p>
            <a:pPr algn="ctr">
              <a:spcAft>
                <a:spcPts val="600"/>
              </a:spcAft>
              <a:defRPr/>
            </a:pPr>
            <a:fld id="{04A78EB3-769F-4FED-868E-87308CA05BF1}" type="slidenum">
              <a:rPr lang="en-US" sz="1600">
                <a:solidFill>
                  <a:srgbClr val="FFFFFF"/>
                </a:solidFill>
                <a:latin typeface="Calibri" panose="020F0502020204030204"/>
              </a:rPr>
              <a:pPr algn="ctr">
                <a:spcAft>
                  <a:spcPts val="600"/>
                </a:spcAft>
                <a:defRPr/>
              </a:pPr>
              <a:t>33</a:t>
            </a:fld>
            <a:endParaRPr lang="en-US" sz="1600">
              <a:solidFill>
                <a:srgbClr val="FFFFFF"/>
              </a:solidFill>
              <a:latin typeface="Calibri" panose="020F0502020204030204"/>
            </a:endParaRPr>
          </a:p>
        </p:txBody>
      </p:sp>
      <p:sp>
        <p:nvSpPr>
          <p:cNvPr id="19" name="CaixaDeTexto 18">
            <a:extLst>
              <a:ext uri="{FF2B5EF4-FFF2-40B4-BE49-F238E27FC236}">
                <a16:creationId xmlns:a16="http://schemas.microsoft.com/office/drawing/2014/main" id="{8EF877E9-5BEA-4F17-B696-80DF75738C18}"/>
              </a:ext>
            </a:extLst>
          </p:cNvPr>
          <p:cNvSpPr txBox="1"/>
          <p:nvPr/>
        </p:nvSpPr>
        <p:spPr>
          <a:xfrm>
            <a:off x="15835085" y="10086945"/>
            <a:ext cx="2452915" cy="200055"/>
          </a:xfrm>
          <a:prstGeom prst="rect">
            <a:avLst/>
          </a:prstGeom>
          <a:solidFill>
            <a:srgbClr val="000000"/>
          </a:solidFill>
        </p:spPr>
        <p:txBody>
          <a:bodyPr wrap="none" rtlCol="0">
            <a:spAutoFit/>
          </a:bodyPr>
          <a:lstStyle/>
          <a:p>
            <a:pPr algn="r">
              <a:spcAft>
                <a:spcPts val="600"/>
              </a:spcAft>
            </a:pPr>
            <a:r>
              <a:rPr lang="pt-BR" sz="700">
                <a:solidFill>
                  <a:srgbClr val="FFFFFF"/>
                </a:solidFill>
                <a:hlinkClick r:id="rId3" tooltip="https://pt.wikipedia.org/wiki/Olho_humano">
                  <a:extLst>
                    <a:ext uri="{A12FA001-AC4F-418D-AE19-62706E023703}">
                      <ahyp:hlinkClr xmlns:ahyp="http://schemas.microsoft.com/office/drawing/2018/hyperlinkcolor" val="tx"/>
                    </a:ext>
                  </a:extLst>
                </a:hlinkClick>
              </a:rPr>
              <a:t>Esta Foto</a:t>
            </a:r>
            <a:r>
              <a:rPr lang="pt-BR" sz="700">
                <a:solidFill>
                  <a:srgbClr val="FFFFFF"/>
                </a:solidFill>
              </a:rPr>
              <a:t> de Autor Desconhecido está licenciado em </a:t>
            </a:r>
            <a:r>
              <a:rPr lang="pt-BR"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t-BR" sz="700">
              <a:solidFill>
                <a:srgbClr val="FFFFFF"/>
              </a:solidFill>
            </a:endParaRPr>
          </a:p>
        </p:txBody>
      </p:sp>
      <p:grpSp>
        <p:nvGrpSpPr>
          <p:cNvPr id="10" name="Agrupar 9">
            <a:extLst>
              <a:ext uri="{FF2B5EF4-FFF2-40B4-BE49-F238E27FC236}">
                <a16:creationId xmlns:a16="http://schemas.microsoft.com/office/drawing/2014/main" id="{AEB7B461-CFB9-4DDB-8786-1FD696FD5C35}"/>
              </a:ext>
            </a:extLst>
          </p:cNvPr>
          <p:cNvGrpSpPr/>
          <p:nvPr/>
        </p:nvGrpSpPr>
        <p:grpSpPr>
          <a:xfrm>
            <a:off x="446372" y="1616140"/>
            <a:ext cx="6817856" cy="7624389"/>
            <a:chOff x="446372" y="1616140"/>
            <a:chExt cx="6817856" cy="7624389"/>
          </a:xfrm>
        </p:grpSpPr>
        <p:pic>
          <p:nvPicPr>
            <p:cNvPr id="8" name="Imagem 7" descr="Uma imagem contendo acessório, mapa, guarda-chuva, texto&#10;&#10;Descrição gerada automaticamente">
              <a:extLst>
                <a:ext uri="{FF2B5EF4-FFF2-40B4-BE49-F238E27FC236}">
                  <a16:creationId xmlns:a16="http://schemas.microsoft.com/office/drawing/2014/main" id="{1D9F9B34-5225-4ED5-B899-FCD33BC26DF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46372" y="1616140"/>
              <a:ext cx="6817856" cy="7616678"/>
            </a:xfrm>
            <a:prstGeom prst="rect">
              <a:avLst/>
            </a:prstGeom>
          </p:spPr>
        </p:pic>
        <p:sp>
          <p:nvSpPr>
            <p:cNvPr id="9" name="CaixaDeTexto 8">
              <a:extLst>
                <a:ext uri="{FF2B5EF4-FFF2-40B4-BE49-F238E27FC236}">
                  <a16:creationId xmlns:a16="http://schemas.microsoft.com/office/drawing/2014/main" id="{8BA1CC29-21FF-42F0-8123-268F522F9623}"/>
                </a:ext>
              </a:extLst>
            </p:cNvPr>
            <p:cNvSpPr txBox="1"/>
            <p:nvPr/>
          </p:nvSpPr>
          <p:spPr>
            <a:xfrm>
              <a:off x="446372" y="9009697"/>
              <a:ext cx="6817856" cy="230832"/>
            </a:xfrm>
            <a:prstGeom prst="rect">
              <a:avLst/>
            </a:prstGeom>
            <a:noFill/>
          </p:spPr>
          <p:txBody>
            <a:bodyPr wrap="square" rtlCol="0">
              <a:spAutoFit/>
            </a:bodyPr>
            <a:lstStyle/>
            <a:p>
              <a:r>
                <a:rPr lang="pt-BR" sz="900">
                  <a:hlinkClick r:id="rId6" tooltip="http://biology.stackexchange.com/questions/24506/can-the-human-eye-distinguish-colors-in-the-periphery"/>
                </a:rPr>
                <a:t>Esta Foto</a:t>
              </a:r>
              <a:r>
                <a:rPr lang="pt-BR" sz="900"/>
                <a:t> de Autor Desconhecido está licenciado em </a:t>
              </a:r>
              <a:r>
                <a:rPr lang="pt-BR" sz="900">
                  <a:hlinkClick r:id="rId4" tooltip="https://creativecommons.org/licenses/by-sa/3.0/"/>
                </a:rPr>
                <a:t>CC BY-SA</a:t>
              </a:r>
              <a:endParaRPr lang="pt-BR" sz="900"/>
            </a:p>
          </p:txBody>
        </p:sp>
      </p:grpSp>
      <p:grpSp>
        <p:nvGrpSpPr>
          <p:cNvPr id="11" name="Agrupar 10">
            <a:extLst>
              <a:ext uri="{FF2B5EF4-FFF2-40B4-BE49-F238E27FC236}">
                <a16:creationId xmlns:a16="http://schemas.microsoft.com/office/drawing/2014/main" id="{5A97E046-0A8F-40A4-A925-81B1E30A9383}"/>
              </a:ext>
            </a:extLst>
          </p:cNvPr>
          <p:cNvGrpSpPr/>
          <p:nvPr/>
        </p:nvGrpSpPr>
        <p:grpSpPr>
          <a:xfrm>
            <a:off x="7702167" y="3107461"/>
            <a:ext cx="9109589" cy="6339911"/>
            <a:chOff x="7702167" y="3107461"/>
            <a:chExt cx="9109589" cy="6339911"/>
          </a:xfrm>
        </p:grpSpPr>
        <p:pic>
          <p:nvPicPr>
            <p:cNvPr id="15" name="Imagem 14">
              <a:extLst>
                <a:ext uri="{FF2B5EF4-FFF2-40B4-BE49-F238E27FC236}">
                  <a16:creationId xmlns:a16="http://schemas.microsoft.com/office/drawing/2014/main" id="{999876CD-5F56-4EF0-8541-D28033A4F13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3" t="1401" r="628" b="2826"/>
            <a:stretch/>
          </p:blipFill>
          <p:spPr>
            <a:xfrm>
              <a:off x="7811756" y="3107461"/>
              <a:ext cx="9000000" cy="6003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16" name="CaixaDeTexto 15">
              <a:extLst>
                <a:ext uri="{FF2B5EF4-FFF2-40B4-BE49-F238E27FC236}">
                  <a16:creationId xmlns:a16="http://schemas.microsoft.com/office/drawing/2014/main" id="{B5485E98-D29B-4CD8-90C4-EB8B6C29A062}"/>
                </a:ext>
              </a:extLst>
            </p:cNvPr>
            <p:cNvSpPr txBox="1"/>
            <p:nvPr/>
          </p:nvSpPr>
          <p:spPr>
            <a:xfrm>
              <a:off x="7702167" y="9216540"/>
              <a:ext cx="9057212" cy="230832"/>
            </a:xfrm>
            <a:prstGeom prst="rect">
              <a:avLst/>
            </a:prstGeom>
            <a:noFill/>
          </p:spPr>
          <p:txBody>
            <a:bodyPr wrap="square" rtlCol="0">
              <a:spAutoFit/>
            </a:bodyPr>
            <a:lstStyle/>
            <a:p>
              <a:r>
                <a:rPr lang="pt-BR" sz="900" dirty="0">
                  <a:hlinkClick r:id="rId8" tooltip="http://wiki.stoa.usp.br/Teced/textos/Grupo_8"/>
                </a:rPr>
                <a:t>Esta Foto</a:t>
              </a:r>
              <a:r>
                <a:rPr lang="pt-BR" sz="900" dirty="0"/>
                <a:t> de Autor Desconhecido está licenciado em </a:t>
              </a:r>
              <a:r>
                <a:rPr lang="pt-BR" sz="900" dirty="0">
                  <a:hlinkClick r:id="rId4" tooltip="https://creativecommons.org/licenses/by-sa/3.0/"/>
                </a:rPr>
                <a:t>CC BY-SA</a:t>
              </a:r>
              <a:endParaRPr lang="pt-BR" sz="900" dirty="0"/>
            </a:p>
          </p:txBody>
        </p:sp>
      </p:grpSp>
      <p:sp>
        <p:nvSpPr>
          <p:cNvPr id="20" name="CaixaDeTexto 19">
            <a:extLst>
              <a:ext uri="{FF2B5EF4-FFF2-40B4-BE49-F238E27FC236}">
                <a16:creationId xmlns:a16="http://schemas.microsoft.com/office/drawing/2014/main" id="{4C1C037A-AF2A-4A60-8CC8-34340C04644A}"/>
              </a:ext>
            </a:extLst>
          </p:cNvPr>
          <p:cNvSpPr txBox="1"/>
          <p:nvPr/>
        </p:nvSpPr>
        <p:spPr>
          <a:xfrm rot="16200000">
            <a:off x="16542029" y="1485362"/>
            <a:ext cx="3150413" cy="230832"/>
          </a:xfrm>
          <a:prstGeom prst="rect">
            <a:avLst/>
          </a:prstGeom>
          <a:noFill/>
        </p:spPr>
        <p:txBody>
          <a:bodyPr wrap="square" rtlCol="0">
            <a:spAutoFit/>
          </a:bodyPr>
          <a:lstStyle/>
          <a:p>
            <a:r>
              <a:rPr lang="pt-BR" sz="900" dirty="0">
                <a:hlinkClick r:id="rId3" tooltip="https://pt.wikipedia.org/wiki/Olho_humano"/>
              </a:rPr>
              <a:t>Esta Foto</a:t>
            </a:r>
            <a:r>
              <a:rPr lang="pt-BR" sz="900" dirty="0"/>
              <a:t> de Autor Desconhecido está licenciado em </a:t>
            </a:r>
            <a:r>
              <a:rPr lang="pt-BR" sz="900" dirty="0">
                <a:hlinkClick r:id="rId4" tooltip="https://creativecommons.org/licenses/by-sa/3.0/"/>
              </a:rPr>
              <a:t>CC BY-SA</a:t>
            </a:r>
            <a:endParaRPr lang="pt-BR" sz="900" dirty="0"/>
          </a:p>
        </p:txBody>
      </p:sp>
    </p:spTree>
    <p:extLst>
      <p:ext uri="{BB962C8B-B14F-4D97-AF65-F5344CB8AC3E}">
        <p14:creationId xmlns:p14="http://schemas.microsoft.com/office/powerpoint/2010/main" val="3859104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9CC44B5-53F9-4F03-9EEB-4C3C821A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5615"/>
            <a:ext cx="10507701" cy="7241385"/>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33210" y="204788"/>
            <a:ext cx="11753989" cy="989077"/>
          </a:xfrm>
        </p:spPr>
        <p:txBody>
          <a:bodyPr vert="horz" lIns="91440" tIns="45720" rIns="91440" bIns="45720" rtlCol="0" anchor="ctr">
            <a:normAutofit fontScale="90000"/>
          </a:bodyPr>
          <a:lstStyle/>
          <a:p>
            <a:pPr defTabSz="914400"/>
            <a:r>
              <a:rPr lang="en-US" sz="7200" dirty="0" err="1"/>
              <a:t>Aprendendo</a:t>
            </a:r>
            <a:r>
              <a:rPr lang="en-US" sz="7200" dirty="0"/>
              <a:t> com o </a:t>
            </a:r>
            <a:r>
              <a:rPr lang="en-US" sz="7200" dirty="0" err="1"/>
              <a:t>olho</a:t>
            </a:r>
            <a:r>
              <a:rPr lang="en-US" sz="7200" dirty="0"/>
              <a:t> </a:t>
            </a:r>
            <a:r>
              <a:rPr lang="en-US" sz="7200" dirty="0" err="1"/>
              <a:t>humano</a:t>
            </a:r>
            <a:endParaRPr lang="en-US" sz="7200" dirty="0"/>
          </a:p>
        </p:txBody>
      </p:sp>
      <p:cxnSp>
        <p:nvCxnSpPr>
          <p:cNvPr id="61" name="Straight Connector 60">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08810" y="6675120"/>
            <a:ext cx="185166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Imagem 17" descr="Uma imagem contendo interior&#10;&#10;Descrição gerada automaticamente">
            <a:extLst>
              <a:ext uri="{FF2B5EF4-FFF2-40B4-BE49-F238E27FC236}">
                <a16:creationId xmlns:a16="http://schemas.microsoft.com/office/drawing/2014/main" id="{364A5515-1BC9-46A9-B48E-FAAB42DD166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57" r="20188" b="-1"/>
          <a:stretch/>
        </p:blipFill>
        <p:spPr>
          <a:xfrm>
            <a:off x="15498715" y="400287"/>
            <a:ext cx="2342913" cy="2342913"/>
          </a:xfrm>
          <a:custGeom>
            <a:avLst/>
            <a:gdLst>
              <a:gd name="connsiteX0" fmla="*/ 1722118 w 3444236"/>
              <a:gd name="connsiteY0" fmla="*/ 0 h 3444236"/>
              <a:gd name="connsiteX1" fmla="*/ 3444236 w 3444236"/>
              <a:gd name="connsiteY1" fmla="*/ 1722118 h 3444236"/>
              <a:gd name="connsiteX2" fmla="*/ 1722118 w 3444236"/>
              <a:gd name="connsiteY2" fmla="*/ 3444236 h 3444236"/>
              <a:gd name="connsiteX3" fmla="*/ 0 w 3444236"/>
              <a:gd name="connsiteY3" fmla="*/ 1722118 h 3444236"/>
              <a:gd name="connsiteX4" fmla="*/ 1722118 w 3444236"/>
              <a:gd name="connsiteY4" fmla="*/ 0 h 3444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4236" h="3444236">
                <a:moveTo>
                  <a:pt x="1722118" y="0"/>
                </a:moveTo>
                <a:cubicBezTo>
                  <a:pt x="2673218" y="0"/>
                  <a:pt x="3444236" y="771018"/>
                  <a:pt x="3444236" y="1722118"/>
                </a:cubicBezTo>
                <a:cubicBezTo>
                  <a:pt x="3444236" y="2673218"/>
                  <a:pt x="2673218" y="3444236"/>
                  <a:pt x="1722118" y="3444236"/>
                </a:cubicBezTo>
                <a:cubicBezTo>
                  <a:pt x="771018" y="3444236"/>
                  <a:pt x="0" y="2673218"/>
                  <a:pt x="0" y="1722118"/>
                </a:cubicBezTo>
                <a:cubicBezTo>
                  <a:pt x="0" y="771018"/>
                  <a:pt x="771018" y="0"/>
                  <a:pt x="1722118" y="0"/>
                </a:cubicBezTo>
                <a:close/>
              </a:path>
            </a:pathLst>
          </a:custGeom>
        </p:spPr>
      </p:pic>
      <p:sp>
        <p:nvSpPr>
          <p:cNvPr id="5" name="Espaço Reservado para Rodapé 4">
            <a:extLst>
              <a:ext uri="{FF2B5EF4-FFF2-40B4-BE49-F238E27FC236}">
                <a16:creationId xmlns:a16="http://schemas.microsoft.com/office/drawing/2014/main" id="{91FDB1CA-5919-4566-A360-786DB8D373E1}"/>
              </a:ext>
            </a:extLst>
          </p:cNvPr>
          <p:cNvSpPr>
            <a:spLocks noGrp="1"/>
          </p:cNvSpPr>
          <p:nvPr>
            <p:ph type="ftr" sz="quarter" idx="11"/>
          </p:nvPr>
        </p:nvSpPr>
        <p:spPr>
          <a:xfrm>
            <a:off x="1737360" y="9534525"/>
            <a:ext cx="9440391" cy="547687"/>
          </a:xfrm>
        </p:spPr>
        <p:txBody>
          <a:bodyPr vert="horz" lIns="91440" tIns="45720" rIns="91440" bIns="45720" rtlCol="0" anchor="ctr">
            <a:normAutofit/>
          </a:bodyPr>
          <a:lstStyle/>
          <a:p>
            <a:pPr>
              <a:spcAft>
                <a:spcPts val="600"/>
              </a:spcAft>
              <a:defRPr/>
            </a:pPr>
            <a:r>
              <a:rPr lang="en-US" sz="1700" kern="1200">
                <a:solidFill>
                  <a:schemeClr val="tx1">
                    <a:lumMod val="75000"/>
                    <a:lumOff val="25000"/>
                  </a:schemeClr>
                </a:solidFill>
                <a:latin typeface="Calibri" panose="020F0502020204030204"/>
                <a:ea typeface="+mn-ea"/>
                <a:cs typeface="+mn-cs"/>
              </a:rPr>
              <a:t>Prof. Esp. Giuliano Robledo Zucoloto Moreira</a:t>
            </a:r>
          </a:p>
        </p:txBody>
      </p:sp>
      <p:sp>
        <p:nvSpPr>
          <p:cNvPr id="6" name="Espaço Reservado para Número de Slide 5">
            <a:extLst>
              <a:ext uri="{FF2B5EF4-FFF2-40B4-BE49-F238E27FC236}">
                <a16:creationId xmlns:a16="http://schemas.microsoft.com/office/drawing/2014/main" id="{672DFDD8-62D4-4B4D-A205-F497D5239675}"/>
              </a:ext>
            </a:extLst>
          </p:cNvPr>
          <p:cNvSpPr>
            <a:spLocks noGrp="1"/>
          </p:cNvSpPr>
          <p:nvPr>
            <p:ph type="sldNum" sz="quarter" idx="12"/>
          </p:nvPr>
        </p:nvSpPr>
        <p:spPr>
          <a:xfrm>
            <a:off x="16555212" y="9534525"/>
            <a:ext cx="548640" cy="547687"/>
          </a:xfrm>
          <a:prstGeom prst="ellipse">
            <a:avLst/>
          </a:prstGeom>
          <a:solidFill>
            <a:srgbClr val="595959"/>
          </a:solidFill>
        </p:spPr>
        <p:txBody>
          <a:bodyPr vert="horz" lIns="91440" tIns="45720" rIns="91440" bIns="45720" rtlCol="0" anchor="ctr">
            <a:normAutofit fontScale="92500"/>
          </a:bodyPr>
          <a:lstStyle/>
          <a:p>
            <a:pPr algn="ctr">
              <a:spcAft>
                <a:spcPts val="600"/>
              </a:spcAft>
              <a:defRPr/>
            </a:pPr>
            <a:fld id="{04A78EB3-769F-4FED-868E-87308CA05BF1}" type="slidenum">
              <a:rPr lang="en-US" sz="1600">
                <a:solidFill>
                  <a:srgbClr val="FFFFFF"/>
                </a:solidFill>
                <a:latin typeface="Calibri" panose="020F0502020204030204"/>
              </a:rPr>
              <a:pPr algn="ctr">
                <a:spcAft>
                  <a:spcPts val="600"/>
                </a:spcAft>
                <a:defRPr/>
              </a:pPr>
              <a:t>34</a:t>
            </a:fld>
            <a:endParaRPr lang="en-US" sz="1600">
              <a:solidFill>
                <a:srgbClr val="FFFFFF"/>
              </a:solidFill>
              <a:latin typeface="Calibri" panose="020F0502020204030204"/>
            </a:endParaRPr>
          </a:p>
        </p:txBody>
      </p:sp>
      <p:sp>
        <p:nvSpPr>
          <p:cNvPr id="19" name="CaixaDeTexto 18">
            <a:extLst>
              <a:ext uri="{FF2B5EF4-FFF2-40B4-BE49-F238E27FC236}">
                <a16:creationId xmlns:a16="http://schemas.microsoft.com/office/drawing/2014/main" id="{8EF877E9-5BEA-4F17-B696-80DF75738C18}"/>
              </a:ext>
            </a:extLst>
          </p:cNvPr>
          <p:cNvSpPr txBox="1"/>
          <p:nvPr/>
        </p:nvSpPr>
        <p:spPr>
          <a:xfrm>
            <a:off x="15835085" y="10086945"/>
            <a:ext cx="2452915" cy="200055"/>
          </a:xfrm>
          <a:prstGeom prst="rect">
            <a:avLst/>
          </a:prstGeom>
          <a:solidFill>
            <a:srgbClr val="000000"/>
          </a:solidFill>
        </p:spPr>
        <p:txBody>
          <a:bodyPr wrap="none" rtlCol="0">
            <a:spAutoFit/>
          </a:bodyPr>
          <a:lstStyle/>
          <a:p>
            <a:pPr algn="r">
              <a:spcAft>
                <a:spcPts val="600"/>
              </a:spcAft>
            </a:pPr>
            <a:r>
              <a:rPr lang="pt-BR" sz="700">
                <a:solidFill>
                  <a:srgbClr val="FFFFFF"/>
                </a:solidFill>
                <a:hlinkClick r:id="rId3" tooltip="https://pt.wikipedia.org/wiki/Olho_humano">
                  <a:extLst>
                    <a:ext uri="{A12FA001-AC4F-418D-AE19-62706E023703}">
                      <ahyp:hlinkClr xmlns:ahyp="http://schemas.microsoft.com/office/drawing/2018/hyperlinkcolor" val="tx"/>
                    </a:ext>
                  </a:extLst>
                </a:hlinkClick>
              </a:rPr>
              <a:t>Esta Foto</a:t>
            </a:r>
            <a:r>
              <a:rPr lang="pt-BR" sz="700">
                <a:solidFill>
                  <a:srgbClr val="FFFFFF"/>
                </a:solidFill>
              </a:rPr>
              <a:t> de Autor Desconhecido está licenciado em </a:t>
            </a:r>
            <a:r>
              <a:rPr lang="pt-BR"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t-BR" sz="700">
              <a:solidFill>
                <a:srgbClr val="FFFFFF"/>
              </a:solidFill>
            </a:endParaRPr>
          </a:p>
        </p:txBody>
      </p:sp>
      <p:grpSp>
        <p:nvGrpSpPr>
          <p:cNvPr id="13" name="Agrupar 12">
            <a:extLst>
              <a:ext uri="{FF2B5EF4-FFF2-40B4-BE49-F238E27FC236}">
                <a16:creationId xmlns:a16="http://schemas.microsoft.com/office/drawing/2014/main" id="{4D725D0D-5321-4D0E-9027-13CAAE9CEFD8}"/>
              </a:ext>
            </a:extLst>
          </p:cNvPr>
          <p:cNvGrpSpPr/>
          <p:nvPr/>
        </p:nvGrpSpPr>
        <p:grpSpPr>
          <a:xfrm>
            <a:off x="2493478" y="1457685"/>
            <a:ext cx="12417813" cy="8077287"/>
            <a:chOff x="2381968" y="1457685"/>
            <a:chExt cx="12417813" cy="8077287"/>
          </a:xfrm>
        </p:grpSpPr>
        <p:pic>
          <p:nvPicPr>
            <p:cNvPr id="11" name="Imagem 10">
              <a:extLst>
                <a:ext uri="{FF2B5EF4-FFF2-40B4-BE49-F238E27FC236}">
                  <a16:creationId xmlns:a16="http://schemas.microsoft.com/office/drawing/2014/main" id="{06A5DC53-6730-4B67-97A1-E880077F32C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381968" y="1457685"/>
              <a:ext cx="12417813" cy="8076840"/>
            </a:xfrm>
            <a:prstGeom prst="rect">
              <a:avLst/>
            </a:prstGeom>
          </p:spPr>
        </p:pic>
        <p:sp>
          <p:nvSpPr>
            <p:cNvPr id="12" name="CaixaDeTexto 11">
              <a:extLst>
                <a:ext uri="{FF2B5EF4-FFF2-40B4-BE49-F238E27FC236}">
                  <a16:creationId xmlns:a16="http://schemas.microsoft.com/office/drawing/2014/main" id="{53118307-5617-41BD-A93B-5EAA12EC05D4}"/>
                </a:ext>
              </a:extLst>
            </p:cNvPr>
            <p:cNvSpPr txBox="1"/>
            <p:nvPr/>
          </p:nvSpPr>
          <p:spPr>
            <a:xfrm>
              <a:off x="2381968" y="9304140"/>
              <a:ext cx="12417813" cy="230832"/>
            </a:xfrm>
            <a:prstGeom prst="rect">
              <a:avLst/>
            </a:prstGeom>
            <a:noFill/>
          </p:spPr>
          <p:txBody>
            <a:bodyPr wrap="square" rtlCol="0">
              <a:spAutoFit/>
            </a:bodyPr>
            <a:lstStyle/>
            <a:p>
              <a:r>
                <a:rPr lang="pt-BR" sz="900">
                  <a:hlinkClick r:id="rId6" tooltip="http://prevenirlaceguera.blogspot.com/2010/08/retina-histologia-fotoreceptores.html"/>
                </a:rPr>
                <a:t>Esta Foto</a:t>
              </a:r>
              <a:r>
                <a:rPr lang="pt-BR" sz="900"/>
                <a:t> de Autor Desconhecido está licenciado em </a:t>
              </a:r>
              <a:r>
                <a:rPr lang="pt-BR" sz="900">
                  <a:hlinkClick r:id="rId7" tooltip="https://creativecommons.org/licenses/by-nc-sa/3.0/"/>
                </a:rPr>
                <a:t>CC BY-SA-NC</a:t>
              </a:r>
              <a:endParaRPr lang="pt-BR" sz="900"/>
            </a:p>
          </p:txBody>
        </p:sp>
      </p:grpSp>
      <p:sp>
        <p:nvSpPr>
          <p:cNvPr id="21" name="CaixaDeTexto 20">
            <a:extLst>
              <a:ext uri="{FF2B5EF4-FFF2-40B4-BE49-F238E27FC236}">
                <a16:creationId xmlns:a16="http://schemas.microsoft.com/office/drawing/2014/main" id="{50C52892-B5B1-491F-908F-D5F9EEEAE9CF}"/>
              </a:ext>
            </a:extLst>
          </p:cNvPr>
          <p:cNvSpPr txBox="1"/>
          <p:nvPr/>
        </p:nvSpPr>
        <p:spPr>
          <a:xfrm rot="16200000">
            <a:off x="16542029" y="1485362"/>
            <a:ext cx="3150413" cy="230832"/>
          </a:xfrm>
          <a:prstGeom prst="rect">
            <a:avLst/>
          </a:prstGeom>
          <a:noFill/>
        </p:spPr>
        <p:txBody>
          <a:bodyPr wrap="square" rtlCol="0">
            <a:spAutoFit/>
          </a:bodyPr>
          <a:lstStyle/>
          <a:p>
            <a:r>
              <a:rPr lang="pt-BR" sz="900" dirty="0">
                <a:hlinkClick r:id="rId3" tooltip="https://pt.wikipedia.org/wiki/Olho_humano"/>
              </a:rPr>
              <a:t>Esta Foto</a:t>
            </a:r>
            <a:r>
              <a:rPr lang="pt-BR" sz="900" dirty="0"/>
              <a:t> de Autor Desconhecido está licenciado em </a:t>
            </a:r>
            <a:r>
              <a:rPr lang="pt-BR" sz="900" dirty="0">
                <a:hlinkClick r:id="rId4" tooltip="https://creativecommons.org/licenses/by-sa/3.0/"/>
              </a:rPr>
              <a:t>CC BY-SA</a:t>
            </a:r>
            <a:endParaRPr lang="pt-BR" sz="900" dirty="0"/>
          </a:p>
        </p:txBody>
      </p:sp>
    </p:spTree>
    <p:extLst>
      <p:ext uri="{BB962C8B-B14F-4D97-AF65-F5344CB8AC3E}">
        <p14:creationId xmlns:p14="http://schemas.microsoft.com/office/powerpoint/2010/main" val="170239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9CC44B5-53F9-4F03-9EEB-4C3C821A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5615"/>
            <a:ext cx="10507701" cy="7241385"/>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33210" y="204788"/>
            <a:ext cx="11753989" cy="989077"/>
          </a:xfrm>
        </p:spPr>
        <p:txBody>
          <a:bodyPr vert="horz" lIns="91440" tIns="45720" rIns="91440" bIns="45720" rtlCol="0" anchor="ctr">
            <a:normAutofit fontScale="90000"/>
          </a:bodyPr>
          <a:lstStyle/>
          <a:p>
            <a:pPr defTabSz="914400"/>
            <a:r>
              <a:rPr lang="en-US" sz="7200" dirty="0" err="1"/>
              <a:t>Aprendendo</a:t>
            </a:r>
            <a:r>
              <a:rPr lang="en-US" sz="7200" dirty="0"/>
              <a:t> com o </a:t>
            </a:r>
            <a:r>
              <a:rPr lang="en-US" sz="7200" dirty="0" err="1"/>
              <a:t>olho</a:t>
            </a:r>
            <a:r>
              <a:rPr lang="en-US" sz="7200" dirty="0"/>
              <a:t> </a:t>
            </a:r>
            <a:r>
              <a:rPr lang="en-US" sz="7200" dirty="0" err="1"/>
              <a:t>humano</a:t>
            </a:r>
            <a:endParaRPr lang="en-US" sz="7200" dirty="0"/>
          </a:p>
        </p:txBody>
      </p:sp>
      <p:cxnSp>
        <p:nvCxnSpPr>
          <p:cNvPr id="61" name="Straight Connector 60">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08810" y="6675120"/>
            <a:ext cx="185166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Imagem 17" descr="Uma imagem contendo interior&#10;&#10;Descrição gerada automaticamente">
            <a:extLst>
              <a:ext uri="{FF2B5EF4-FFF2-40B4-BE49-F238E27FC236}">
                <a16:creationId xmlns:a16="http://schemas.microsoft.com/office/drawing/2014/main" id="{364A5515-1BC9-46A9-B48E-FAAB42DD166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57" r="20188" b="-1"/>
          <a:stretch/>
        </p:blipFill>
        <p:spPr>
          <a:xfrm>
            <a:off x="15498715" y="400287"/>
            <a:ext cx="2342913" cy="2342913"/>
          </a:xfrm>
          <a:custGeom>
            <a:avLst/>
            <a:gdLst>
              <a:gd name="connsiteX0" fmla="*/ 1722118 w 3444236"/>
              <a:gd name="connsiteY0" fmla="*/ 0 h 3444236"/>
              <a:gd name="connsiteX1" fmla="*/ 3444236 w 3444236"/>
              <a:gd name="connsiteY1" fmla="*/ 1722118 h 3444236"/>
              <a:gd name="connsiteX2" fmla="*/ 1722118 w 3444236"/>
              <a:gd name="connsiteY2" fmla="*/ 3444236 h 3444236"/>
              <a:gd name="connsiteX3" fmla="*/ 0 w 3444236"/>
              <a:gd name="connsiteY3" fmla="*/ 1722118 h 3444236"/>
              <a:gd name="connsiteX4" fmla="*/ 1722118 w 3444236"/>
              <a:gd name="connsiteY4" fmla="*/ 0 h 3444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4236" h="3444236">
                <a:moveTo>
                  <a:pt x="1722118" y="0"/>
                </a:moveTo>
                <a:cubicBezTo>
                  <a:pt x="2673218" y="0"/>
                  <a:pt x="3444236" y="771018"/>
                  <a:pt x="3444236" y="1722118"/>
                </a:cubicBezTo>
                <a:cubicBezTo>
                  <a:pt x="3444236" y="2673218"/>
                  <a:pt x="2673218" y="3444236"/>
                  <a:pt x="1722118" y="3444236"/>
                </a:cubicBezTo>
                <a:cubicBezTo>
                  <a:pt x="771018" y="3444236"/>
                  <a:pt x="0" y="2673218"/>
                  <a:pt x="0" y="1722118"/>
                </a:cubicBezTo>
                <a:cubicBezTo>
                  <a:pt x="0" y="771018"/>
                  <a:pt x="771018" y="0"/>
                  <a:pt x="1722118" y="0"/>
                </a:cubicBezTo>
                <a:close/>
              </a:path>
            </a:pathLst>
          </a:custGeom>
        </p:spPr>
      </p:pic>
      <p:sp>
        <p:nvSpPr>
          <p:cNvPr id="5" name="Espaço Reservado para Rodapé 4">
            <a:extLst>
              <a:ext uri="{FF2B5EF4-FFF2-40B4-BE49-F238E27FC236}">
                <a16:creationId xmlns:a16="http://schemas.microsoft.com/office/drawing/2014/main" id="{91FDB1CA-5919-4566-A360-786DB8D373E1}"/>
              </a:ext>
            </a:extLst>
          </p:cNvPr>
          <p:cNvSpPr>
            <a:spLocks noGrp="1"/>
          </p:cNvSpPr>
          <p:nvPr>
            <p:ph type="ftr" sz="quarter" idx="11"/>
          </p:nvPr>
        </p:nvSpPr>
        <p:spPr>
          <a:xfrm>
            <a:off x="1737360" y="9534525"/>
            <a:ext cx="9440391" cy="547687"/>
          </a:xfrm>
        </p:spPr>
        <p:txBody>
          <a:bodyPr vert="horz" lIns="91440" tIns="45720" rIns="91440" bIns="45720" rtlCol="0" anchor="ctr">
            <a:normAutofit/>
          </a:bodyPr>
          <a:lstStyle/>
          <a:p>
            <a:pPr>
              <a:spcAft>
                <a:spcPts val="600"/>
              </a:spcAft>
              <a:defRPr/>
            </a:pPr>
            <a:r>
              <a:rPr lang="en-US" sz="1700" kern="1200">
                <a:solidFill>
                  <a:schemeClr val="tx1">
                    <a:lumMod val="75000"/>
                    <a:lumOff val="25000"/>
                  </a:schemeClr>
                </a:solidFill>
                <a:latin typeface="Calibri" panose="020F0502020204030204"/>
                <a:ea typeface="+mn-ea"/>
                <a:cs typeface="+mn-cs"/>
              </a:rPr>
              <a:t>Prof. Esp. Giuliano Robledo Zucoloto Moreira</a:t>
            </a:r>
          </a:p>
        </p:txBody>
      </p:sp>
      <p:sp>
        <p:nvSpPr>
          <p:cNvPr id="6" name="Espaço Reservado para Número de Slide 5">
            <a:extLst>
              <a:ext uri="{FF2B5EF4-FFF2-40B4-BE49-F238E27FC236}">
                <a16:creationId xmlns:a16="http://schemas.microsoft.com/office/drawing/2014/main" id="{672DFDD8-62D4-4B4D-A205-F497D5239675}"/>
              </a:ext>
            </a:extLst>
          </p:cNvPr>
          <p:cNvSpPr>
            <a:spLocks noGrp="1"/>
          </p:cNvSpPr>
          <p:nvPr>
            <p:ph type="sldNum" sz="quarter" idx="12"/>
          </p:nvPr>
        </p:nvSpPr>
        <p:spPr>
          <a:xfrm>
            <a:off x="16555212" y="9534525"/>
            <a:ext cx="548640" cy="547687"/>
          </a:xfrm>
          <a:prstGeom prst="ellipse">
            <a:avLst/>
          </a:prstGeom>
          <a:solidFill>
            <a:srgbClr val="595959"/>
          </a:solidFill>
        </p:spPr>
        <p:txBody>
          <a:bodyPr vert="horz" lIns="91440" tIns="45720" rIns="91440" bIns="45720" rtlCol="0" anchor="ctr">
            <a:normAutofit fontScale="92500"/>
          </a:bodyPr>
          <a:lstStyle/>
          <a:p>
            <a:pPr algn="ctr">
              <a:spcAft>
                <a:spcPts val="600"/>
              </a:spcAft>
              <a:defRPr/>
            </a:pPr>
            <a:fld id="{04A78EB3-769F-4FED-868E-87308CA05BF1}" type="slidenum">
              <a:rPr lang="en-US" sz="1600">
                <a:solidFill>
                  <a:srgbClr val="FFFFFF"/>
                </a:solidFill>
                <a:latin typeface="Calibri" panose="020F0502020204030204"/>
              </a:rPr>
              <a:pPr algn="ctr">
                <a:spcAft>
                  <a:spcPts val="600"/>
                </a:spcAft>
                <a:defRPr/>
              </a:pPr>
              <a:t>35</a:t>
            </a:fld>
            <a:endParaRPr lang="en-US" sz="1600">
              <a:solidFill>
                <a:srgbClr val="FFFFFF"/>
              </a:solidFill>
              <a:latin typeface="Calibri" panose="020F0502020204030204"/>
            </a:endParaRPr>
          </a:p>
        </p:txBody>
      </p:sp>
      <p:sp>
        <p:nvSpPr>
          <p:cNvPr id="19" name="CaixaDeTexto 18">
            <a:extLst>
              <a:ext uri="{FF2B5EF4-FFF2-40B4-BE49-F238E27FC236}">
                <a16:creationId xmlns:a16="http://schemas.microsoft.com/office/drawing/2014/main" id="{8EF877E9-5BEA-4F17-B696-80DF75738C18}"/>
              </a:ext>
            </a:extLst>
          </p:cNvPr>
          <p:cNvSpPr txBox="1"/>
          <p:nvPr/>
        </p:nvSpPr>
        <p:spPr>
          <a:xfrm>
            <a:off x="15835085" y="10086945"/>
            <a:ext cx="2452915" cy="200055"/>
          </a:xfrm>
          <a:prstGeom prst="rect">
            <a:avLst/>
          </a:prstGeom>
          <a:solidFill>
            <a:srgbClr val="000000"/>
          </a:solidFill>
        </p:spPr>
        <p:txBody>
          <a:bodyPr wrap="none" rtlCol="0">
            <a:spAutoFit/>
          </a:bodyPr>
          <a:lstStyle/>
          <a:p>
            <a:pPr algn="r">
              <a:spcAft>
                <a:spcPts val="600"/>
              </a:spcAft>
            </a:pPr>
            <a:r>
              <a:rPr lang="pt-BR" sz="700">
                <a:solidFill>
                  <a:srgbClr val="FFFFFF"/>
                </a:solidFill>
                <a:hlinkClick r:id="rId3" tooltip="https://pt.wikipedia.org/wiki/Olho_humano">
                  <a:extLst>
                    <a:ext uri="{A12FA001-AC4F-418D-AE19-62706E023703}">
                      <ahyp:hlinkClr xmlns:ahyp="http://schemas.microsoft.com/office/drawing/2018/hyperlinkcolor" val="tx"/>
                    </a:ext>
                  </a:extLst>
                </a:hlinkClick>
              </a:rPr>
              <a:t>Esta Foto</a:t>
            </a:r>
            <a:r>
              <a:rPr lang="pt-BR" sz="700">
                <a:solidFill>
                  <a:srgbClr val="FFFFFF"/>
                </a:solidFill>
              </a:rPr>
              <a:t> de Autor Desconhecido está licenciado em </a:t>
            </a:r>
            <a:r>
              <a:rPr lang="pt-BR"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pt-BR" sz="700">
              <a:solidFill>
                <a:srgbClr val="FFFFFF"/>
              </a:solidFill>
            </a:endParaRPr>
          </a:p>
        </p:txBody>
      </p:sp>
      <p:grpSp>
        <p:nvGrpSpPr>
          <p:cNvPr id="14" name="Agrupar 13">
            <a:extLst>
              <a:ext uri="{FF2B5EF4-FFF2-40B4-BE49-F238E27FC236}">
                <a16:creationId xmlns:a16="http://schemas.microsoft.com/office/drawing/2014/main" id="{CAE928AE-4D2E-4A6F-B28E-4FA73E9E9CC7}"/>
              </a:ext>
            </a:extLst>
          </p:cNvPr>
          <p:cNvGrpSpPr/>
          <p:nvPr/>
        </p:nvGrpSpPr>
        <p:grpSpPr>
          <a:xfrm>
            <a:off x="452010" y="1683184"/>
            <a:ext cx="13902983" cy="7198678"/>
            <a:chOff x="452010" y="1683184"/>
            <a:chExt cx="13902983" cy="7198678"/>
          </a:xfrm>
        </p:grpSpPr>
        <p:pic>
          <p:nvPicPr>
            <p:cNvPr id="1026" name="Picture 2" descr="Imagem relacionada">
              <a:extLst>
                <a:ext uri="{FF2B5EF4-FFF2-40B4-BE49-F238E27FC236}">
                  <a16:creationId xmlns:a16="http://schemas.microsoft.com/office/drawing/2014/main" id="{D412987D-A1D7-4EC1-BE53-42BEAF8E3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520" y="1683184"/>
              <a:ext cx="13791473" cy="6920631"/>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86210403-91AE-4808-8CD5-BAF928B9386E}"/>
                </a:ext>
              </a:extLst>
            </p:cNvPr>
            <p:cNvSpPr/>
            <p:nvPr/>
          </p:nvSpPr>
          <p:spPr>
            <a:xfrm>
              <a:off x="452010" y="8512530"/>
              <a:ext cx="8121903" cy="369332"/>
            </a:xfrm>
            <a:prstGeom prst="rect">
              <a:avLst/>
            </a:prstGeom>
          </p:spPr>
          <p:txBody>
            <a:bodyPr wrap="none">
              <a:spAutoFit/>
            </a:bodyPr>
            <a:lstStyle/>
            <a:p>
              <a:r>
                <a:rPr lang="pt-BR" dirty="0"/>
                <a:t>Fonte: </a:t>
              </a:r>
              <a:r>
                <a:rPr lang="pt-BR" dirty="0">
                  <a:hlinkClick r:id="rId6"/>
                </a:rPr>
                <a:t>http://memoriadebolso.co.nf/sample-page/page/3</a:t>
              </a:r>
              <a:r>
                <a:rPr lang="pt-BR" dirty="0"/>
                <a:t> (Acesso em: 07 fev. 2019).</a:t>
              </a:r>
            </a:p>
          </p:txBody>
        </p:sp>
      </p:grpSp>
      <p:sp>
        <p:nvSpPr>
          <p:cNvPr id="21" name="CaixaDeTexto 20">
            <a:extLst>
              <a:ext uri="{FF2B5EF4-FFF2-40B4-BE49-F238E27FC236}">
                <a16:creationId xmlns:a16="http://schemas.microsoft.com/office/drawing/2014/main" id="{45936BC0-506A-40FE-A2D0-C05136C769E9}"/>
              </a:ext>
            </a:extLst>
          </p:cNvPr>
          <p:cNvSpPr txBox="1"/>
          <p:nvPr/>
        </p:nvSpPr>
        <p:spPr>
          <a:xfrm rot="16200000">
            <a:off x="16542029" y="1485362"/>
            <a:ext cx="3150413" cy="230832"/>
          </a:xfrm>
          <a:prstGeom prst="rect">
            <a:avLst/>
          </a:prstGeom>
          <a:noFill/>
        </p:spPr>
        <p:txBody>
          <a:bodyPr wrap="square" rtlCol="0">
            <a:spAutoFit/>
          </a:bodyPr>
          <a:lstStyle/>
          <a:p>
            <a:r>
              <a:rPr lang="pt-BR" sz="900" dirty="0">
                <a:hlinkClick r:id="rId3" tooltip="https://pt.wikipedia.org/wiki/Olho_humano"/>
              </a:rPr>
              <a:t>Esta Foto</a:t>
            </a:r>
            <a:r>
              <a:rPr lang="pt-BR" sz="900" dirty="0"/>
              <a:t> de Autor Desconhecido está licenciado em </a:t>
            </a:r>
            <a:r>
              <a:rPr lang="pt-BR" sz="900" dirty="0">
                <a:hlinkClick r:id="rId4" tooltip="https://creativecommons.org/licenses/by-sa/3.0/"/>
              </a:rPr>
              <a:t>CC BY-SA</a:t>
            </a:r>
            <a:endParaRPr lang="pt-BR" sz="900" dirty="0"/>
          </a:p>
        </p:txBody>
      </p:sp>
    </p:spTree>
    <p:extLst>
      <p:ext uri="{BB962C8B-B14F-4D97-AF65-F5344CB8AC3E}">
        <p14:creationId xmlns:p14="http://schemas.microsoft.com/office/powerpoint/2010/main" val="1617103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Aprendendo com o olho humano</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2118733"/>
            <a:ext cx="5140925" cy="6545766"/>
          </a:xfrm>
        </p:spPr>
        <p:txBody>
          <a:bodyPr>
            <a:normAutofit/>
          </a:bodyPr>
          <a:lstStyle/>
          <a:p>
            <a:r>
              <a:rPr lang="pt-BR" sz="2800" dirty="0"/>
              <a:t>Cristalino</a:t>
            </a:r>
          </a:p>
          <a:p>
            <a:r>
              <a:rPr lang="pt-BR" sz="2800" dirty="0"/>
              <a:t>Pupila</a:t>
            </a:r>
          </a:p>
          <a:p>
            <a:r>
              <a:rPr lang="pt-BR" sz="2800" dirty="0"/>
              <a:t>Fóvea</a:t>
            </a:r>
          </a:p>
          <a:p>
            <a:r>
              <a:rPr lang="pt-BR" sz="2800" dirty="0"/>
              <a:t>Cones</a:t>
            </a:r>
          </a:p>
          <a:p>
            <a:r>
              <a:rPr lang="pt-BR" sz="2800" dirty="0"/>
              <a:t>Bastonetes (</a:t>
            </a:r>
            <a:r>
              <a:rPr lang="pt-BR" sz="2800" dirty="0" err="1"/>
              <a:t>basto</a:t>
            </a:r>
            <a:r>
              <a:rPr lang="pt-BR" sz="2800" b="1" dirty="0" err="1"/>
              <a:t>noites</a:t>
            </a:r>
            <a:r>
              <a:rPr lang="pt-BR" sz="2800" dirty="0"/>
              <a:t>)</a:t>
            </a:r>
          </a:p>
          <a:p>
            <a:r>
              <a:rPr lang="pt-BR" sz="2800" dirty="0"/>
              <a:t>Visão </a:t>
            </a:r>
            <a:r>
              <a:rPr lang="pt-BR" sz="2800" dirty="0" err="1"/>
              <a:t>fotópica</a:t>
            </a:r>
            <a:endParaRPr lang="pt-BR" sz="2800" dirty="0"/>
          </a:p>
          <a:p>
            <a:r>
              <a:rPr lang="pt-BR" sz="2800" dirty="0"/>
              <a:t>Visão </a:t>
            </a:r>
            <a:r>
              <a:rPr lang="pt-BR" sz="2800" dirty="0" err="1"/>
              <a:t>escotópica</a:t>
            </a:r>
            <a:r>
              <a:rPr lang="pt-BR" sz="2800" dirty="0"/>
              <a:t> (</a:t>
            </a:r>
            <a:r>
              <a:rPr lang="pt-BR" sz="2800" b="1" dirty="0" err="1"/>
              <a:t>escuro</a:t>
            </a:r>
            <a:r>
              <a:rPr lang="pt-BR" sz="2800" dirty="0" err="1"/>
              <a:t>tópica</a:t>
            </a:r>
            <a:r>
              <a:rPr lang="pt-BR" sz="2800" dirty="0"/>
              <a:t>)</a:t>
            </a:r>
          </a:p>
          <a:p>
            <a:r>
              <a:rPr lang="pt-BR" sz="2800" dirty="0"/>
              <a:t>Curva de adaptação visual</a:t>
            </a:r>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Espaço Reservado para Rodapé 4">
            <a:extLst>
              <a:ext uri="{FF2B5EF4-FFF2-40B4-BE49-F238E27FC236}">
                <a16:creationId xmlns:a16="http://schemas.microsoft.com/office/drawing/2014/main" id="{91FDB1CA-5919-4566-A360-786DB8D373E1}"/>
              </a:ext>
            </a:extLst>
          </p:cNvPr>
          <p:cNvSpPr>
            <a:spLocks noGrp="1"/>
          </p:cNvSpPr>
          <p:nvPr>
            <p:ph type="ftr" sz="quarter" idx="11"/>
          </p:nvPr>
        </p:nvSpPr>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672DFDD8-62D4-4B4D-A205-F497D5239675}"/>
              </a:ext>
            </a:extLst>
          </p:cNvPr>
          <p:cNvSpPr>
            <a:spLocks noGrp="1"/>
          </p:cNvSpPr>
          <p:nvPr>
            <p:ph type="sldNum" sz="quarter" idx="12"/>
          </p:nvPr>
        </p:nvSpPr>
        <p:spPr/>
        <p:txBody>
          <a:bodyPr/>
          <a:lstStyle/>
          <a:p>
            <a:fld id="{04A78EB3-769F-4FED-868E-87308CA05BF1}" type="slidenum">
              <a:rPr lang="pt-BR" smtClean="0"/>
              <a:t>36</a:t>
            </a:fld>
            <a:endParaRPr lang="pt-BR"/>
          </a:p>
        </p:txBody>
      </p:sp>
      <p:sp>
        <p:nvSpPr>
          <p:cNvPr id="8" name="Espaço Reservado para Conteúdo 2">
            <a:extLst>
              <a:ext uri="{FF2B5EF4-FFF2-40B4-BE49-F238E27FC236}">
                <a16:creationId xmlns:a16="http://schemas.microsoft.com/office/drawing/2014/main" id="{F90E26AB-38D3-4092-80DA-C06A86742B03}"/>
              </a:ext>
            </a:extLst>
          </p:cNvPr>
          <p:cNvSpPr txBox="1">
            <a:spLocks/>
          </p:cNvSpPr>
          <p:nvPr/>
        </p:nvSpPr>
        <p:spPr>
          <a:xfrm>
            <a:off x="12677406" y="2115019"/>
            <a:ext cx="4874319" cy="6545766"/>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pt-BR" sz="2800" dirty="0"/>
              <a:t>Vamos para o </a:t>
            </a:r>
            <a:r>
              <a:rPr lang="pt-BR" sz="2800" b="1" dirty="0"/>
              <a:t>quadro!</a:t>
            </a:r>
          </a:p>
        </p:txBody>
      </p:sp>
    </p:spTree>
    <p:extLst>
      <p:ext uri="{BB962C8B-B14F-4D97-AF65-F5344CB8AC3E}">
        <p14:creationId xmlns:p14="http://schemas.microsoft.com/office/powerpoint/2010/main" val="2649179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51414" y="1205557"/>
            <a:ext cx="6312984" cy="4552286"/>
          </a:xfrm>
        </p:spPr>
        <p:txBody>
          <a:bodyPr vert="horz" lIns="91440" tIns="45720" rIns="91440" bIns="45720" rtlCol="0" anchor="b">
            <a:normAutofit/>
          </a:bodyPr>
          <a:lstStyle/>
          <a:p>
            <a:pPr algn="r" defTabSz="914400"/>
            <a:r>
              <a:rPr lang="en-US" sz="8100" kern="1200" dirty="0" err="1">
                <a:solidFill>
                  <a:srgbClr val="FFFFFF"/>
                </a:solidFill>
                <a:latin typeface="+mj-lt"/>
                <a:ea typeface="+mj-ea"/>
                <a:cs typeface="+mj-cs"/>
              </a:rPr>
              <a:t>Sintetização</a:t>
            </a:r>
            <a:r>
              <a:rPr lang="en-US" sz="8100" kern="1200" dirty="0">
                <a:solidFill>
                  <a:srgbClr val="FFFFFF"/>
                </a:solidFill>
                <a:latin typeface="+mj-lt"/>
                <a:ea typeface="+mj-ea"/>
                <a:cs typeface="+mj-cs"/>
              </a:rPr>
              <a:t> de imagens</a:t>
            </a: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58381" y="6019747"/>
            <a:ext cx="6306018" cy="3308598"/>
          </a:xfrm>
        </p:spPr>
        <p:txBody>
          <a:bodyPr vert="horz" lIns="91440" tIns="45720" rIns="91440" bIns="45720" rtlCol="0" anchor="t">
            <a:normAutofit/>
          </a:bodyPr>
          <a:lstStyle/>
          <a:p>
            <a:pPr marL="0" indent="0" algn="r" defTabSz="914400">
              <a:spcBef>
                <a:spcPts val="1000"/>
              </a:spcBef>
              <a:buNone/>
            </a:pPr>
            <a:r>
              <a:rPr lang="en-US" sz="2700" dirty="0" err="1">
                <a:solidFill>
                  <a:srgbClr val="FFFFFF"/>
                </a:solidFill>
              </a:rPr>
              <a:t>Já</a:t>
            </a:r>
            <a:r>
              <a:rPr lang="en-US" sz="2700" dirty="0">
                <a:solidFill>
                  <a:srgbClr val="FFFFFF"/>
                </a:solidFill>
              </a:rPr>
              <a:t> </a:t>
            </a:r>
            <a:r>
              <a:rPr lang="en-US" sz="2700" dirty="0" err="1">
                <a:solidFill>
                  <a:srgbClr val="FFFFFF"/>
                </a:solidFill>
              </a:rPr>
              <a:t>foram</a:t>
            </a:r>
            <a:r>
              <a:rPr lang="en-US" sz="2700" dirty="0">
                <a:solidFill>
                  <a:srgbClr val="FFFFFF"/>
                </a:solidFill>
              </a:rPr>
              <a:t> </a:t>
            </a:r>
            <a:r>
              <a:rPr lang="en-US" sz="2700" dirty="0" err="1">
                <a:solidFill>
                  <a:srgbClr val="FFFFFF"/>
                </a:solidFill>
              </a:rPr>
              <a:t>apresentados</a:t>
            </a:r>
            <a:r>
              <a:rPr lang="en-US" sz="2700" dirty="0">
                <a:solidFill>
                  <a:srgbClr val="FFFFFF"/>
                </a:solidFill>
              </a:rPr>
              <a:t> o </a:t>
            </a:r>
            <a:r>
              <a:rPr lang="en-US" sz="2700" dirty="0" err="1">
                <a:solidFill>
                  <a:srgbClr val="FFFFFF"/>
                </a:solidFill>
              </a:rPr>
              <a:t>espectro</a:t>
            </a:r>
            <a:r>
              <a:rPr lang="en-US" sz="2700" dirty="0">
                <a:solidFill>
                  <a:srgbClr val="FFFFFF"/>
                </a:solidFill>
              </a:rPr>
              <a:t> </a:t>
            </a:r>
            <a:r>
              <a:rPr lang="en-US" sz="2700" dirty="0" err="1">
                <a:solidFill>
                  <a:srgbClr val="FFFFFF"/>
                </a:solidFill>
              </a:rPr>
              <a:t>eletromagnético</a:t>
            </a:r>
            <a:r>
              <a:rPr lang="en-US" sz="2700" dirty="0">
                <a:solidFill>
                  <a:srgbClr val="FFFFFF"/>
                </a:solidFill>
              </a:rPr>
              <a:t> e as </a:t>
            </a:r>
            <a:r>
              <a:rPr lang="en-US" sz="2700" dirty="0" err="1">
                <a:solidFill>
                  <a:srgbClr val="FFFFFF"/>
                </a:solidFill>
              </a:rPr>
              <a:t>ondas</a:t>
            </a:r>
            <a:r>
              <a:rPr lang="en-US" sz="2700" dirty="0">
                <a:solidFill>
                  <a:srgbClr val="FFFFFF"/>
                </a:solidFill>
              </a:rPr>
              <a:t> </a:t>
            </a:r>
            <a:r>
              <a:rPr lang="en-US" sz="2700" dirty="0" err="1">
                <a:solidFill>
                  <a:srgbClr val="FFFFFF"/>
                </a:solidFill>
              </a:rPr>
              <a:t>mecânicas</a:t>
            </a:r>
            <a:r>
              <a:rPr lang="en-US" sz="2700" dirty="0">
                <a:solidFill>
                  <a:srgbClr val="FFFFFF"/>
                </a:solidFill>
              </a:rPr>
              <a:t>, </a:t>
            </a:r>
            <a:r>
              <a:rPr lang="en-US" sz="2700" dirty="0" err="1">
                <a:solidFill>
                  <a:srgbClr val="FFFFFF"/>
                </a:solidFill>
              </a:rPr>
              <a:t>vamos</a:t>
            </a:r>
            <a:r>
              <a:rPr lang="en-US" sz="2700" dirty="0">
                <a:solidFill>
                  <a:srgbClr val="FFFFFF"/>
                </a:solidFill>
              </a:rPr>
              <a:t> </a:t>
            </a:r>
            <a:r>
              <a:rPr lang="en-US" sz="2700" dirty="0" err="1">
                <a:solidFill>
                  <a:srgbClr val="FFFFFF"/>
                </a:solidFill>
              </a:rPr>
              <a:t>direto</a:t>
            </a:r>
            <a:r>
              <a:rPr lang="en-US" sz="2700" dirty="0">
                <a:solidFill>
                  <a:srgbClr val="FFFFFF"/>
                </a:solidFill>
              </a:rPr>
              <a:t> </a:t>
            </a:r>
            <a:r>
              <a:rPr lang="en-US" sz="2700" dirty="0" err="1">
                <a:solidFill>
                  <a:srgbClr val="FFFFFF"/>
                </a:solidFill>
              </a:rPr>
              <a:t>ao</a:t>
            </a:r>
            <a:r>
              <a:rPr lang="en-US" sz="2700" dirty="0">
                <a:solidFill>
                  <a:srgbClr val="FFFFFF"/>
                </a:solidFill>
              </a:rPr>
              <a:t> </a:t>
            </a:r>
            <a:r>
              <a:rPr lang="en-US" sz="2700" dirty="0" err="1">
                <a:solidFill>
                  <a:srgbClr val="FFFFFF"/>
                </a:solidFill>
              </a:rPr>
              <a:t>ponto</a:t>
            </a:r>
            <a:r>
              <a:rPr lang="en-US" sz="2700" dirty="0">
                <a:solidFill>
                  <a:srgbClr val="FFFFFF"/>
                </a:solidFill>
              </a:rPr>
              <a:t>!</a:t>
            </a:r>
            <a:endParaRPr lang="en-US" sz="2700" kern="1200" dirty="0">
              <a:solidFill>
                <a:srgbClr val="FFFFFF"/>
              </a:solidFill>
              <a:latin typeface="+mn-lt"/>
              <a:ea typeface="+mn-ea"/>
              <a:cs typeface="+mn-cs"/>
            </a:endParaRPr>
          </a:p>
        </p:txBody>
      </p:sp>
      <p:cxnSp>
        <p:nvCxnSpPr>
          <p:cNvPr id="20" name="Straight Connector 1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893408"/>
            <a:ext cx="589788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Espaço Reservado para Rodapé 3">
            <a:extLst>
              <a:ext uri="{FF2B5EF4-FFF2-40B4-BE49-F238E27FC236}">
                <a16:creationId xmlns:a16="http://schemas.microsoft.com/office/drawing/2014/main" id="{D609E910-E4D1-4982-B6E0-54DDBAF117D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A7A4497-DCB1-4487-92F2-21FFFAABFA68}"/>
              </a:ext>
            </a:extLst>
          </p:cNvPr>
          <p:cNvSpPr>
            <a:spLocks noGrp="1"/>
          </p:cNvSpPr>
          <p:nvPr>
            <p:ph type="sldNum" sz="quarter" idx="12"/>
          </p:nvPr>
        </p:nvSpPr>
        <p:spPr/>
        <p:txBody>
          <a:bodyPr/>
          <a:lstStyle/>
          <a:p>
            <a:fld id="{04A78EB3-769F-4FED-868E-87308CA05BF1}" type="slidenum">
              <a:rPr lang="pt-BR" smtClean="0"/>
              <a:t>37</a:t>
            </a:fld>
            <a:endParaRPr lang="pt-BR"/>
          </a:p>
        </p:txBody>
      </p:sp>
      <p:sp>
        <p:nvSpPr>
          <p:cNvPr id="10" name="Espaço Reservado para Conteúdo 2">
            <a:extLst>
              <a:ext uri="{FF2B5EF4-FFF2-40B4-BE49-F238E27FC236}">
                <a16:creationId xmlns:a16="http://schemas.microsoft.com/office/drawing/2014/main" id="{D0128BDA-EC66-49F1-8C98-49B133ABB458}"/>
              </a:ext>
            </a:extLst>
          </p:cNvPr>
          <p:cNvSpPr txBox="1">
            <a:spLocks/>
          </p:cNvSpPr>
          <p:nvPr/>
        </p:nvSpPr>
        <p:spPr>
          <a:xfrm>
            <a:off x="9134724" y="1205558"/>
            <a:ext cx="8105056" cy="7938442"/>
          </a:xfrm>
          <a:prstGeom prst="rect">
            <a:avLst/>
          </a:prstGeom>
        </p:spPr>
        <p:txBody>
          <a:bodyPr vert="horz" lIns="91440" tIns="45720" rIns="91440" bIns="45720" rtlCol="0" anchor="ct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914400">
              <a:spcBef>
                <a:spcPts val="1000"/>
              </a:spcBef>
              <a:buNone/>
            </a:pPr>
            <a:r>
              <a:rPr lang="en-US" sz="3000" dirty="0">
                <a:solidFill>
                  <a:srgbClr val="000000"/>
                </a:solidFill>
              </a:rPr>
              <a:t>É </a:t>
            </a:r>
            <a:r>
              <a:rPr lang="en-US" sz="3000" dirty="0" err="1">
                <a:solidFill>
                  <a:srgbClr val="000000"/>
                </a:solidFill>
              </a:rPr>
              <a:t>uma</a:t>
            </a:r>
            <a:r>
              <a:rPr lang="en-US" sz="3000" dirty="0">
                <a:solidFill>
                  <a:srgbClr val="000000"/>
                </a:solidFill>
              </a:rPr>
              <a:t> </a:t>
            </a:r>
            <a:r>
              <a:rPr lang="en-US" sz="3000" dirty="0" err="1">
                <a:solidFill>
                  <a:srgbClr val="000000"/>
                </a:solidFill>
              </a:rPr>
              <a:t>imagem</a:t>
            </a:r>
            <a:r>
              <a:rPr lang="en-US" sz="3000" dirty="0">
                <a:solidFill>
                  <a:srgbClr val="000000"/>
                </a:solidFill>
              </a:rPr>
              <a:t> </a:t>
            </a:r>
            <a:r>
              <a:rPr lang="en-US" sz="3000" dirty="0" err="1">
                <a:solidFill>
                  <a:srgbClr val="000000"/>
                </a:solidFill>
              </a:rPr>
              <a:t>formada</a:t>
            </a:r>
            <a:r>
              <a:rPr lang="en-US" sz="3000" dirty="0">
                <a:solidFill>
                  <a:srgbClr val="000000"/>
                </a:solidFill>
              </a:rPr>
              <a:t> </a:t>
            </a:r>
            <a:r>
              <a:rPr lang="en-US" sz="3000" dirty="0" err="1">
                <a:solidFill>
                  <a:srgbClr val="000000"/>
                </a:solidFill>
              </a:rPr>
              <a:t>artificialmente</a:t>
            </a:r>
            <a:r>
              <a:rPr lang="pt-BR" sz="3000" dirty="0">
                <a:solidFill>
                  <a:srgbClr val="000000"/>
                </a:solidFill>
              </a:rPr>
              <a:t> por computador por meio de uma função matemática.</a:t>
            </a:r>
            <a:endParaRPr lang="en-US" sz="3000" dirty="0">
              <a:solidFill>
                <a:srgbClr val="000000"/>
              </a:solidFill>
            </a:endParaRPr>
          </a:p>
        </p:txBody>
      </p:sp>
    </p:spTree>
    <p:extLst>
      <p:ext uri="{BB962C8B-B14F-4D97-AF65-F5344CB8AC3E}">
        <p14:creationId xmlns:p14="http://schemas.microsoft.com/office/powerpoint/2010/main" val="31688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1" y="0"/>
            <a:ext cx="17220741" cy="4130904"/>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768839" y="1240020"/>
            <a:ext cx="14750322" cy="1988344"/>
          </a:xfrm>
        </p:spPr>
        <p:txBody>
          <a:bodyPr vert="horz" lIns="91440" tIns="45720" rIns="91440" bIns="45720" rtlCol="0">
            <a:normAutofit/>
          </a:bodyPr>
          <a:lstStyle/>
          <a:p>
            <a:pPr algn="ctr" defTabSz="914400"/>
            <a:r>
              <a:rPr lang="pt-BR" sz="6000" dirty="0">
                <a:solidFill>
                  <a:srgbClr val="FFFFFF"/>
                </a:solidFill>
              </a:rPr>
              <a:t>Sensores</a:t>
            </a:r>
            <a:endParaRPr lang="en-US" sz="6000" kern="1200" dirty="0">
              <a:solidFill>
                <a:srgbClr val="FFFFFF"/>
              </a:solidFill>
              <a:latin typeface="+mj-lt"/>
              <a:ea typeface="+mj-ea"/>
              <a:cs typeface="+mj-cs"/>
            </a:endParaRPr>
          </a:p>
        </p:txBody>
      </p:sp>
      <p:sp>
        <p:nvSpPr>
          <p:cNvPr id="4" name="Espaço Reservado para Conteúdo 3">
            <a:extLst>
              <a:ext uri="{FF2B5EF4-FFF2-40B4-BE49-F238E27FC236}">
                <a16:creationId xmlns:a16="http://schemas.microsoft.com/office/drawing/2014/main" id="{0C1E3E39-5484-4E68-89EC-21FEAFED68AC}"/>
              </a:ext>
            </a:extLst>
          </p:cNvPr>
          <p:cNvSpPr>
            <a:spLocks noGrp="1"/>
          </p:cNvSpPr>
          <p:nvPr>
            <p:ph idx="1"/>
          </p:nvPr>
        </p:nvSpPr>
        <p:spPr>
          <a:xfrm>
            <a:off x="1768839" y="4148806"/>
            <a:ext cx="14750322" cy="5180933"/>
          </a:xfrm>
        </p:spPr>
        <p:txBody>
          <a:bodyPr>
            <a:normAutofit/>
          </a:bodyPr>
          <a:lstStyle/>
          <a:p>
            <a:r>
              <a:rPr lang="pt-BR" sz="3000" dirty="0">
                <a:solidFill>
                  <a:srgbClr val="000000"/>
                </a:solidFill>
              </a:rPr>
              <a:t>Pontual</a:t>
            </a:r>
          </a:p>
          <a:p>
            <a:r>
              <a:rPr lang="pt-BR" sz="3000" dirty="0">
                <a:solidFill>
                  <a:srgbClr val="000000"/>
                </a:solidFill>
              </a:rPr>
              <a:t>Linear</a:t>
            </a:r>
          </a:p>
          <a:p>
            <a:r>
              <a:rPr lang="pt-BR" sz="3000" dirty="0">
                <a:solidFill>
                  <a:srgbClr val="000000"/>
                </a:solidFill>
              </a:rPr>
              <a:t>Matricial</a:t>
            </a:r>
          </a:p>
        </p:txBody>
      </p:sp>
      <p:sp>
        <p:nvSpPr>
          <p:cNvPr id="3" name="Espaço Reservado para Rodapé 2">
            <a:extLst>
              <a:ext uri="{FF2B5EF4-FFF2-40B4-BE49-F238E27FC236}">
                <a16:creationId xmlns:a16="http://schemas.microsoft.com/office/drawing/2014/main" id="{3C5C8446-805E-488A-8B0C-BC7D40B88235}"/>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0D5A86A5-2948-4E58-9ECB-03097CC8788B}"/>
              </a:ext>
            </a:extLst>
          </p:cNvPr>
          <p:cNvSpPr>
            <a:spLocks noGrp="1"/>
          </p:cNvSpPr>
          <p:nvPr>
            <p:ph type="sldNum" sz="quarter" idx="12"/>
          </p:nvPr>
        </p:nvSpPr>
        <p:spPr/>
        <p:txBody>
          <a:bodyPr/>
          <a:lstStyle/>
          <a:p>
            <a:fld id="{04A78EB3-769F-4FED-868E-87308CA05BF1}" type="slidenum">
              <a:rPr lang="pt-BR" smtClean="0"/>
              <a:t>38</a:t>
            </a:fld>
            <a:endParaRPr lang="pt-BR"/>
          </a:p>
        </p:txBody>
      </p:sp>
    </p:spTree>
    <p:extLst>
      <p:ext uri="{BB962C8B-B14F-4D97-AF65-F5344CB8AC3E}">
        <p14:creationId xmlns:p14="http://schemas.microsoft.com/office/powerpoint/2010/main" val="2463387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51414" y="1205557"/>
            <a:ext cx="6312984" cy="4552286"/>
          </a:xfrm>
        </p:spPr>
        <p:txBody>
          <a:bodyPr vert="horz" lIns="91440" tIns="45720" rIns="91440" bIns="45720" rtlCol="0" anchor="b">
            <a:normAutofit/>
          </a:bodyPr>
          <a:lstStyle/>
          <a:p>
            <a:pPr algn="r" defTabSz="914400"/>
            <a:r>
              <a:rPr lang="en-US" sz="8100" kern="1200" dirty="0">
                <a:solidFill>
                  <a:srgbClr val="FFFFFF"/>
                </a:solidFill>
                <a:latin typeface="+mj-lt"/>
                <a:ea typeface="+mj-ea"/>
                <a:cs typeface="+mj-cs"/>
              </a:rPr>
              <a:t>Sensor </a:t>
            </a:r>
            <a:r>
              <a:rPr lang="en-US" sz="8100" kern="1200" dirty="0" err="1">
                <a:solidFill>
                  <a:srgbClr val="FFFFFF"/>
                </a:solidFill>
                <a:latin typeface="+mj-lt"/>
                <a:ea typeface="+mj-ea"/>
                <a:cs typeface="+mj-cs"/>
              </a:rPr>
              <a:t>pontual</a:t>
            </a:r>
            <a:endParaRPr lang="en-US" sz="8100" kern="1200" dirty="0">
              <a:solidFill>
                <a:srgbClr val="FFFFFF"/>
              </a:solidFill>
              <a:latin typeface="+mj-lt"/>
              <a:ea typeface="+mj-ea"/>
              <a:cs typeface="+mj-cs"/>
            </a:endParaRP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58381" y="6019747"/>
            <a:ext cx="6306018" cy="3308598"/>
          </a:xfrm>
        </p:spPr>
        <p:txBody>
          <a:bodyPr vert="horz" lIns="91440" tIns="45720" rIns="91440" bIns="45720" rtlCol="0" anchor="t">
            <a:normAutofit/>
          </a:bodyPr>
          <a:lstStyle/>
          <a:p>
            <a:pPr marL="0" indent="0" algn="r" defTabSz="914400">
              <a:spcBef>
                <a:spcPts val="1000"/>
              </a:spcBef>
              <a:buNone/>
            </a:pPr>
            <a:r>
              <a:rPr lang="en-US" sz="2700" dirty="0" err="1">
                <a:solidFill>
                  <a:srgbClr val="FFFFFF"/>
                </a:solidFill>
              </a:rPr>
              <a:t>Olha</a:t>
            </a:r>
            <a:r>
              <a:rPr lang="en-US" sz="2700" dirty="0">
                <a:solidFill>
                  <a:srgbClr val="FFFFFF"/>
                </a:solidFill>
              </a:rPr>
              <a:t> </a:t>
            </a:r>
            <a:r>
              <a:rPr lang="en-US" sz="2700" dirty="0" err="1">
                <a:solidFill>
                  <a:srgbClr val="FFFFFF"/>
                </a:solidFill>
              </a:rPr>
              <a:t>ele</a:t>
            </a:r>
            <a:r>
              <a:rPr lang="en-US" sz="2700" dirty="0">
                <a:solidFill>
                  <a:srgbClr val="FFFFFF"/>
                </a:solidFill>
              </a:rPr>
              <a:t> ai </a:t>
            </a:r>
            <a:r>
              <a:rPr lang="en-US" sz="2700" dirty="0" err="1">
                <a:solidFill>
                  <a:srgbClr val="FFFFFF"/>
                </a:solidFill>
              </a:rPr>
              <a:t>denovo</a:t>
            </a:r>
            <a:r>
              <a:rPr lang="en-US" sz="2700" dirty="0">
                <a:solidFill>
                  <a:srgbClr val="FFFFFF"/>
                </a:solidFill>
              </a:rPr>
              <a:t>!</a:t>
            </a:r>
            <a:endParaRPr lang="en-US" sz="2700" kern="1200" dirty="0">
              <a:solidFill>
                <a:srgbClr val="FFFFFF"/>
              </a:solidFill>
              <a:latin typeface="+mn-lt"/>
              <a:ea typeface="+mn-ea"/>
              <a:cs typeface="+mn-cs"/>
            </a:endParaRPr>
          </a:p>
        </p:txBody>
      </p:sp>
      <p:cxnSp>
        <p:nvCxnSpPr>
          <p:cNvPr id="20" name="Straight Connector 1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893408"/>
            <a:ext cx="589788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Espaço Reservado para Rodapé 3">
            <a:extLst>
              <a:ext uri="{FF2B5EF4-FFF2-40B4-BE49-F238E27FC236}">
                <a16:creationId xmlns:a16="http://schemas.microsoft.com/office/drawing/2014/main" id="{D609E910-E4D1-4982-B6E0-54DDBAF117D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A7A4497-DCB1-4487-92F2-21FFFAABFA68}"/>
              </a:ext>
            </a:extLst>
          </p:cNvPr>
          <p:cNvSpPr>
            <a:spLocks noGrp="1"/>
          </p:cNvSpPr>
          <p:nvPr>
            <p:ph type="sldNum" sz="quarter" idx="12"/>
          </p:nvPr>
        </p:nvSpPr>
        <p:spPr/>
        <p:txBody>
          <a:bodyPr/>
          <a:lstStyle/>
          <a:p>
            <a:fld id="{04A78EB3-769F-4FED-868E-87308CA05BF1}" type="slidenum">
              <a:rPr lang="pt-BR" smtClean="0"/>
              <a:t>39</a:t>
            </a:fld>
            <a:endParaRPr lang="pt-BR"/>
          </a:p>
        </p:txBody>
      </p:sp>
      <p:sp>
        <p:nvSpPr>
          <p:cNvPr id="10" name="Espaço Reservado para Conteúdo 2">
            <a:extLst>
              <a:ext uri="{FF2B5EF4-FFF2-40B4-BE49-F238E27FC236}">
                <a16:creationId xmlns:a16="http://schemas.microsoft.com/office/drawing/2014/main" id="{D0128BDA-EC66-49F1-8C98-49B133ABB458}"/>
              </a:ext>
            </a:extLst>
          </p:cNvPr>
          <p:cNvSpPr txBox="1">
            <a:spLocks/>
          </p:cNvSpPr>
          <p:nvPr/>
        </p:nvSpPr>
        <p:spPr>
          <a:xfrm>
            <a:off x="9344716" y="7164544"/>
            <a:ext cx="7685984" cy="1979456"/>
          </a:xfrm>
          <a:prstGeom prst="rect">
            <a:avLst/>
          </a:prstGeom>
        </p:spPr>
        <p:txBody>
          <a:bodyPr vert="horz" lIns="91440" tIns="45720" rIns="91440" bIns="45720" rtlCol="0" anchor="ct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914400">
              <a:spcBef>
                <a:spcPts val="1000"/>
              </a:spcBef>
              <a:buNone/>
            </a:pPr>
            <a:r>
              <a:rPr lang="pt-BR" sz="3000" dirty="0">
                <a:solidFill>
                  <a:srgbClr val="000000"/>
                </a:solidFill>
              </a:rPr>
              <a:t>Normalmente está vinculado a um mecanismo XY. O mecanismo posiciona o sensor em cada coordenada e então e feita a aquisição da intensidade na coordenada.</a:t>
            </a:r>
            <a:endParaRPr lang="en-US" sz="3000" dirty="0">
              <a:solidFill>
                <a:srgbClr val="000000"/>
              </a:solidFill>
            </a:endParaRPr>
          </a:p>
        </p:txBody>
      </p:sp>
      <p:pic>
        <p:nvPicPr>
          <p:cNvPr id="11" name="Imagem 10" descr="Uma imagem contendo captura de tela, texto&#10;&#10;Descrição gerada automaticamente">
            <a:extLst>
              <a:ext uri="{FF2B5EF4-FFF2-40B4-BE49-F238E27FC236}">
                <a16:creationId xmlns:a16="http://schemas.microsoft.com/office/drawing/2014/main" id="{101B97A4-0737-412E-88BE-DE2FA7EA7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180" y="463377"/>
            <a:ext cx="6730738" cy="6494986"/>
          </a:xfrm>
          <a:prstGeom prst="rect">
            <a:avLst/>
          </a:prstGeom>
        </p:spPr>
      </p:pic>
    </p:spTree>
    <p:extLst>
      <p:ext uri="{BB962C8B-B14F-4D97-AF65-F5344CB8AC3E}">
        <p14:creationId xmlns:p14="http://schemas.microsoft.com/office/powerpoint/2010/main" val="401889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5" name="Oval 1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5" name="Espaço Reservado para Texto 4">
            <a:extLst>
              <a:ext uri="{FF2B5EF4-FFF2-40B4-BE49-F238E27FC236}">
                <a16:creationId xmlns:a16="http://schemas.microsoft.com/office/drawing/2014/main" id="{614DF39B-EA68-4817-96B2-639FB90384A0}"/>
              </a:ext>
            </a:extLst>
          </p:cNvPr>
          <p:cNvSpPr>
            <a:spLocks noGrp="1"/>
          </p:cNvSpPr>
          <p:nvPr>
            <p:ph type="body" idx="1"/>
          </p:nvPr>
        </p:nvSpPr>
        <p:spPr>
          <a:xfrm>
            <a:off x="2286000" y="6743700"/>
            <a:ext cx="13716000" cy="1143000"/>
          </a:xfrm>
        </p:spPr>
        <p:txBody>
          <a:bodyPr vert="horz" lIns="91440" tIns="45720" rIns="91440" bIns="45720" rtlCol="0">
            <a:normAutofit/>
          </a:bodyPr>
          <a:lstStyle/>
          <a:p>
            <a:pPr algn="ctr" defTabSz="914400">
              <a:spcBef>
                <a:spcPts val="1000"/>
              </a:spcBef>
            </a:pPr>
            <a:r>
              <a:rPr lang="en-US" sz="2700" kern="1200" err="1">
                <a:solidFill>
                  <a:schemeClr val="tx1"/>
                </a:solidFill>
                <a:latin typeface="+mn-lt"/>
                <a:ea typeface="+mn-ea"/>
                <a:cs typeface="+mn-cs"/>
              </a:rPr>
              <a:t>Tópico</a:t>
            </a:r>
            <a:r>
              <a:rPr lang="en-US" sz="2700" kern="1200">
                <a:solidFill>
                  <a:schemeClr val="tx1"/>
                </a:solidFill>
                <a:latin typeface="+mn-lt"/>
                <a:ea typeface="+mn-ea"/>
                <a:cs typeface="+mn-cs"/>
              </a:rPr>
              <a:t> 0</a:t>
            </a:r>
          </a:p>
        </p:txBody>
      </p:sp>
      <p:sp>
        <p:nvSpPr>
          <p:cNvPr id="22" name="Rectangle 2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en-US" sz="5600" kern="1200" dirty="0" err="1">
                <a:solidFill>
                  <a:schemeClr val="bg2"/>
                </a:solidFill>
                <a:latin typeface="+mj-lt"/>
                <a:ea typeface="+mj-ea"/>
                <a:cs typeface="+mj-cs"/>
              </a:rPr>
              <a:t>Apresentação</a:t>
            </a:r>
            <a:r>
              <a:rPr lang="en-US" sz="5600" kern="1200" dirty="0">
                <a:solidFill>
                  <a:schemeClr val="bg2"/>
                </a:solidFill>
                <a:latin typeface="+mj-lt"/>
                <a:ea typeface="+mj-ea"/>
                <a:cs typeface="+mj-cs"/>
              </a:rPr>
              <a:t> da </a:t>
            </a:r>
            <a:r>
              <a:rPr lang="en-US" sz="5600" dirty="0" err="1">
                <a:solidFill>
                  <a:schemeClr val="bg2"/>
                </a:solidFill>
              </a:rPr>
              <a:t>D</a:t>
            </a:r>
            <a:r>
              <a:rPr lang="en-US" sz="5600" kern="1200" dirty="0" err="1">
                <a:solidFill>
                  <a:schemeClr val="bg2"/>
                </a:solidFill>
                <a:latin typeface="+mj-lt"/>
                <a:ea typeface="+mj-ea"/>
                <a:cs typeface="+mj-cs"/>
              </a:rPr>
              <a:t>isciplina</a:t>
            </a:r>
            <a:r>
              <a:rPr lang="en-US" sz="5600" kern="1200" dirty="0">
                <a:solidFill>
                  <a:schemeClr val="bg2"/>
                </a:solidFill>
                <a:latin typeface="+mj-lt"/>
                <a:ea typeface="+mj-ea"/>
                <a:cs typeface="+mj-cs"/>
              </a:rPr>
              <a:t> e Plano de Ensino</a:t>
            </a:r>
          </a:p>
        </p:txBody>
      </p:sp>
      <p:sp>
        <p:nvSpPr>
          <p:cNvPr id="3" name="Espaço Reservado para Rodapé 2">
            <a:extLst>
              <a:ext uri="{FF2B5EF4-FFF2-40B4-BE49-F238E27FC236}">
                <a16:creationId xmlns:a16="http://schemas.microsoft.com/office/drawing/2014/main" id="{204A9A5C-E00D-4622-BB79-CE7D0726270A}"/>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B043935B-B7C9-4C58-B00A-FA9348DC9E2B}"/>
              </a:ext>
            </a:extLst>
          </p:cNvPr>
          <p:cNvSpPr>
            <a:spLocks noGrp="1"/>
          </p:cNvSpPr>
          <p:nvPr>
            <p:ph type="sldNum" sz="quarter" idx="12"/>
          </p:nvPr>
        </p:nvSpPr>
        <p:spPr/>
        <p:txBody>
          <a:bodyPr/>
          <a:lstStyle/>
          <a:p>
            <a:fld id="{04A78EB3-769F-4FED-868E-87308CA05BF1}" type="slidenum">
              <a:rPr lang="pt-BR" smtClean="0"/>
              <a:t>4</a:t>
            </a:fld>
            <a:endParaRPr lang="pt-BR"/>
          </a:p>
        </p:txBody>
      </p:sp>
    </p:spTree>
    <p:extLst>
      <p:ext uri="{BB962C8B-B14F-4D97-AF65-F5344CB8AC3E}">
        <p14:creationId xmlns:p14="http://schemas.microsoft.com/office/powerpoint/2010/main" val="13853208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51414" y="1205557"/>
            <a:ext cx="6312984" cy="1270005"/>
          </a:xfrm>
        </p:spPr>
        <p:txBody>
          <a:bodyPr vert="horz" lIns="91440" tIns="45720" rIns="91440" bIns="45720" rtlCol="0" anchor="b">
            <a:normAutofit/>
          </a:bodyPr>
          <a:lstStyle/>
          <a:p>
            <a:pPr algn="r" defTabSz="914400"/>
            <a:r>
              <a:rPr lang="en-US" sz="8100" kern="1200" dirty="0">
                <a:solidFill>
                  <a:srgbClr val="FFFFFF"/>
                </a:solidFill>
                <a:latin typeface="+mj-lt"/>
                <a:ea typeface="+mj-ea"/>
                <a:cs typeface="+mj-cs"/>
              </a:rPr>
              <a:t>Sensor linear</a:t>
            </a: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58381" y="2362149"/>
            <a:ext cx="6306018" cy="547686"/>
          </a:xfrm>
        </p:spPr>
        <p:txBody>
          <a:bodyPr vert="horz" lIns="91440" tIns="45720" rIns="91440" bIns="45720" rtlCol="0" anchor="t">
            <a:normAutofit/>
          </a:bodyPr>
          <a:lstStyle/>
          <a:p>
            <a:pPr marL="0" indent="0" algn="r" defTabSz="914400">
              <a:spcBef>
                <a:spcPts val="1000"/>
              </a:spcBef>
              <a:buNone/>
            </a:pPr>
            <a:r>
              <a:rPr lang="en-US" sz="2700" dirty="0" err="1">
                <a:solidFill>
                  <a:srgbClr val="FFFFFF"/>
                </a:solidFill>
              </a:rPr>
              <a:t>Olha</a:t>
            </a:r>
            <a:r>
              <a:rPr lang="en-US" sz="2700" dirty="0">
                <a:solidFill>
                  <a:srgbClr val="FFFFFF"/>
                </a:solidFill>
              </a:rPr>
              <a:t> o sensor </a:t>
            </a:r>
            <a:r>
              <a:rPr lang="en-US" sz="2700" dirty="0" err="1">
                <a:solidFill>
                  <a:srgbClr val="FFFFFF"/>
                </a:solidFill>
              </a:rPr>
              <a:t>pontual</a:t>
            </a:r>
            <a:r>
              <a:rPr lang="en-US" sz="2700" dirty="0">
                <a:solidFill>
                  <a:srgbClr val="FFFFFF"/>
                </a:solidFill>
              </a:rPr>
              <a:t> </a:t>
            </a:r>
            <a:r>
              <a:rPr lang="en-US" sz="2700" dirty="0" err="1">
                <a:solidFill>
                  <a:srgbClr val="FFFFFF"/>
                </a:solidFill>
              </a:rPr>
              <a:t>denovo</a:t>
            </a:r>
            <a:r>
              <a:rPr lang="en-US" sz="2700" dirty="0">
                <a:solidFill>
                  <a:srgbClr val="FFFFFF"/>
                </a:solidFill>
              </a:rPr>
              <a:t>!</a:t>
            </a:r>
            <a:endParaRPr lang="en-US" sz="2700" kern="1200" dirty="0">
              <a:solidFill>
                <a:srgbClr val="FFFFFF"/>
              </a:solidFill>
              <a:latin typeface="+mn-lt"/>
              <a:ea typeface="+mn-ea"/>
              <a:cs typeface="+mn-cs"/>
            </a:endParaRPr>
          </a:p>
        </p:txBody>
      </p:sp>
      <p:cxnSp>
        <p:nvCxnSpPr>
          <p:cNvPr id="20" name="Straight Connector 1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893408"/>
            <a:ext cx="589788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Espaço Reservado para Rodapé 3">
            <a:extLst>
              <a:ext uri="{FF2B5EF4-FFF2-40B4-BE49-F238E27FC236}">
                <a16:creationId xmlns:a16="http://schemas.microsoft.com/office/drawing/2014/main" id="{D609E910-E4D1-4982-B6E0-54DDBAF117D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A7A4497-DCB1-4487-92F2-21FFFAABFA68}"/>
              </a:ext>
            </a:extLst>
          </p:cNvPr>
          <p:cNvSpPr>
            <a:spLocks noGrp="1"/>
          </p:cNvSpPr>
          <p:nvPr>
            <p:ph type="sldNum" sz="quarter" idx="12"/>
          </p:nvPr>
        </p:nvSpPr>
        <p:spPr/>
        <p:txBody>
          <a:bodyPr/>
          <a:lstStyle/>
          <a:p>
            <a:fld id="{04A78EB3-769F-4FED-868E-87308CA05BF1}" type="slidenum">
              <a:rPr lang="pt-BR" smtClean="0"/>
              <a:t>40</a:t>
            </a:fld>
            <a:endParaRPr lang="pt-BR"/>
          </a:p>
        </p:txBody>
      </p:sp>
      <p:pic>
        <p:nvPicPr>
          <p:cNvPr id="7" name="Imagem 6" descr="Uma imagem contendo captura de tela&#10;&#10;Descrição gerada automaticamente">
            <a:extLst>
              <a:ext uri="{FF2B5EF4-FFF2-40B4-BE49-F238E27FC236}">
                <a16:creationId xmlns:a16="http://schemas.microsoft.com/office/drawing/2014/main" id="{F08D036F-34FF-4C26-87A3-E4AA8C8BD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596" y="3194846"/>
            <a:ext cx="15937104" cy="5936169"/>
          </a:xfrm>
          <a:prstGeom prst="rect">
            <a:avLst/>
          </a:prstGeom>
        </p:spPr>
      </p:pic>
    </p:spTree>
    <p:extLst>
      <p:ext uri="{BB962C8B-B14F-4D97-AF65-F5344CB8AC3E}">
        <p14:creationId xmlns:p14="http://schemas.microsoft.com/office/powerpoint/2010/main" val="1257217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51414" y="1205557"/>
            <a:ext cx="6312984" cy="1270005"/>
          </a:xfrm>
        </p:spPr>
        <p:txBody>
          <a:bodyPr vert="horz" lIns="91440" tIns="45720" rIns="91440" bIns="45720" rtlCol="0" anchor="b">
            <a:normAutofit/>
          </a:bodyPr>
          <a:lstStyle/>
          <a:p>
            <a:pPr algn="r" defTabSz="914400"/>
            <a:r>
              <a:rPr lang="en-US" sz="8100" kern="1200" dirty="0">
                <a:solidFill>
                  <a:srgbClr val="FFFFFF"/>
                </a:solidFill>
                <a:latin typeface="+mj-lt"/>
                <a:ea typeface="+mj-ea"/>
                <a:cs typeface="+mj-cs"/>
              </a:rPr>
              <a:t>Sensor linear</a:t>
            </a: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58381" y="2362149"/>
            <a:ext cx="6306018" cy="547686"/>
          </a:xfrm>
        </p:spPr>
        <p:txBody>
          <a:bodyPr vert="horz" lIns="91440" tIns="45720" rIns="91440" bIns="45720" rtlCol="0" anchor="t">
            <a:normAutofit fontScale="85000" lnSpcReduction="10000"/>
          </a:bodyPr>
          <a:lstStyle/>
          <a:p>
            <a:pPr marL="0" indent="0" algn="r" defTabSz="914400">
              <a:spcBef>
                <a:spcPts val="1000"/>
              </a:spcBef>
              <a:buNone/>
            </a:pPr>
            <a:r>
              <a:rPr lang="en-US" sz="2700" dirty="0" err="1">
                <a:solidFill>
                  <a:srgbClr val="FFFFFF"/>
                </a:solidFill>
              </a:rPr>
              <a:t>Olha</a:t>
            </a:r>
            <a:r>
              <a:rPr lang="en-US" sz="2700" dirty="0">
                <a:solidFill>
                  <a:srgbClr val="FFFFFF"/>
                </a:solidFill>
              </a:rPr>
              <a:t> o sensor </a:t>
            </a:r>
            <a:r>
              <a:rPr lang="en-US" sz="2700" dirty="0" err="1">
                <a:solidFill>
                  <a:srgbClr val="FFFFFF"/>
                </a:solidFill>
              </a:rPr>
              <a:t>pontual</a:t>
            </a:r>
            <a:r>
              <a:rPr lang="en-US" sz="2700" dirty="0">
                <a:solidFill>
                  <a:srgbClr val="FFFFFF"/>
                </a:solidFill>
              </a:rPr>
              <a:t> </a:t>
            </a:r>
            <a:r>
              <a:rPr lang="en-US" sz="2700" dirty="0" err="1">
                <a:solidFill>
                  <a:srgbClr val="FFFFFF"/>
                </a:solidFill>
              </a:rPr>
              <a:t>denovo</a:t>
            </a:r>
            <a:r>
              <a:rPr lang="en-US" sz="2700" dirty="0">
                <a:solidFill>
                  <a:srgbClr val="FFFFFF"/>
                </a:solidFill>
              </a:rPr>
              <a:t>, agora </a:t>
            </a:r>
            <a:r>
              <a:rPr lang="en-US" sz="2700" dirty="0" err="1">
                <a:solidFill>
                  <a:srgbClr val="FFFFFF"/>
                </a:solidFill>
              </a:rPr>
              <a:t>polarizado</a:t>
            </a:r>
            <a:r>
              <a:rPr lang="en-US" sz="2700" dirty="0">
                <a:solidFill>
                  <a:srgbClr val="FFFFFF"/>
                </a:solidFill>
              </a:rPr>
              <a:t>!</a:t>
            </a:r>
            <a:endParaRPr lang="en-US" sz="2700" kern="1200" dirty="0">
              <a:solidFill>
                <a:srgbClr val="FFFFFF"/>
              </a:solidFill>
              <a:latin typeface="+mn-lt"/>
              <a:ea typeface="+mn-ea"/>
              <a:cs typeface="+mn-cs"/>
            </a:endParaRPr>
          </a:p>
        </p:txBody>
      </p:sp>
      <p:cxnSp>
        <p:nvCxnSpPr>
          <p:cNvPr id="20" name="Straight Connector 1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893408"/>
            <a:ext cx="589788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Espaço Reservado para Rodapé 3">
            <a:extLst>
              <a:ext uri="{FF2B5EF4-FFF2-40B4-BE49-F238E27FC236}">
                <a16:creationId xmlns:a16="http://schemas.microsoft.com/office/drawing/2014/main" id="{D609E910-E4D1-4982-B6E0-54DDBAF117D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A7A4497-DCB1-4487-92F2-21FFFAABFA68}"/>
              </a:ext>
            </a:extLst>
          </p:cNvPr>
          <p:cNvSpPr>
            <a:spLocks noGrp="1"/>
          </p:cNvSpPr>
          <p:nvPr>
            <p:ph type="sldNum" sz="quarter" idx="12"/>
          </p:nvPr>
        </p:nvSpPr>
        <p:spPr/>
        <p:txBody>
          <a:bodyPr/>
          <a:lstStyle/>
          <a:p>
            <a:fld id="{04A78EB3-769F-4FED-868E-87308CA05BF1}" type="slidenum">
              <a:rPr lang="pt-BR" smtClean="0"/>
              <a:t>41</a:t>
            </a:fld>
            <a:endParaRPr lang="pt-BR"/>
          </a:p>
        </p:txBody>
      </p:sp>
      <p:pic>
        <p:nvPicPr>
          <p:cNvPr id="8" name="Imagem 7" descr="Uma imagem contendo captura de tela&#10;&#10;Descrição gerada automaticamente">
            <a:extLst>
              <a:ext uri="{FF2B5EF4-FFF2-40B4-BE49-F238E27FC236}">
                <a16:creationId xmlns:a16="http://schemas.microsoft.com/office/drawing/2014/main" id="{CB1BABD1-C23E-4A9C-8B55-274B05EF1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208" y="3194846"/>
            <a:ext cx="16044774" cy="5976274"/>
          </a:xfrm>
          <a:prstGeom prst="rect">
            <a:avLst/>
          </a:prstGeom>
        </p:spPr>
      </p:pic>
    </p:spTree>
    <p:extLst>
      <p:ext uri="{BB962C8B-B14F-4D97-AF65-F5344CB8AC3E}">
        <p14:creationId xmlns:p14="http://schemas.microsoft.com/office/powerpoint/2010/main" val="3730170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51414" y="1205557"/>
            <a:ext cx="6312984" cy="1270005"/>
          </a:xfrm>
        </p:spPr>
        <p:txBody>
          <a:bodyPr vert="horz" lIns="91440" tIns="45720" rIns="91440" bIns="45720" rtlCol="0" anchor="b">
            <a:normAutofit fontScale="90000"/>
          </a:bodyPr>
          <a:lstStyle/>
          <a:p>
            <a:pPr algn="r" defTabSz="914400"/>
            <a:r>
              <a:rPr lang="en-US" sz="8100" kern="1200" dirty="0">
                <a:solidFill>
                  <a:srgbClr val="FFFFFF"/>
                </a:solidFill>
                <a:latin typeface="+mj-lt"/>
                <a:ea typeface="+mj-ea"/>
                <a:cs typeface="+mj-cs"/>
              </a:rPr>
              <a:t>Sensor </a:t>
            </a:r>
            <a:r>
              <a:rPr lang="en-US" sz="8100" kern="1200" dirty="0" err="1">
                <a:solidFill>
                  <a:srgbClr val="FFFFFF"/>
                </a:solidFill>
                <a:latin typeface="+mj-lt"/>
                <a:ea typeface="+mj-ea"/>
                <a:cs typeface="+mj-cs"/>
              </a:rPr>
              <a:t>matricial</a:t>
            </a:r>
            <a:endParaRPr lang="en-US" sz="8100" kern="1200" dirty="0">
              <a:solidFill>
                <a:srgbClr val="FFFFFF"/>
              </a:solidFill>
              <a:latin typeface="+mj-lt"/>
              <a:ea typeface="+mj-ea"/>
              <a:cs typeface="+mj-cs"/>
            </a:endParaRP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58381" y="2362149"/>
            <a:ext cx="6306018" cy="547686"/>
          </a:xfrm>
        </p:spPr>
        <p:txBody>
          <a:bodyPr vert="horz" lIns="91440" tIns="45720" rIns="91440" bIns="45720" rtlCol="0" anchor="t">
            <a:normAutofit/>
          </a:bodyPr>
          <a:lstStyle/>
          <a:p>
            <a:pPr marL="0" indent="0" algn="r" defTabSz="914400">
              <a:spcBef>
                <a:spcPts val="1000"/>
              </a:spcBef>
              <a:buNone/>
            </a:pPr>
            <a:r>
              <a:rPr lang="en-US" sz="2700" dirty="0">
                <a:solidFill>
                  <a:srgbClr val="FFFFFF"/>
                </a:solidFill>
              </a:rPr>
              <a:t>E o sensor </a:t>
            </a:r>
            <a:r>
              <a:rPr lang="en-US" sz="2700" dirty="0" err="1">
                <a:solidFill>
                  <a:srgbClr val="FFFFFF"/>
                </a:solidFill>
              </a:rPr>
              <a:t>pontual</a:t>
            </a:r>
            <a:r>
              <a:rPr lang="en-US" sz="2700" dirty="0">
                <a:solidFill>
                  <a:srgbClr val="FFFFFF"/>
                </a:solidFill>
              </a:rPr>
              <a:t> continua </a:t>
            </a:r>
            <a:r>
              <a:rPr lang="en-US" sz="2700" dirty="0" err="1">
                <a:solidFill>
                  <a:srgbClr val="FFFFFF"/>
                </a:solidFill>
              </a:rPr>
              <a:t>presente</a:t>
            </a:r>
            <a:r>
              <a:rPr lang="en-US" sz="2700" dirty="0">
                <a:solidFill>
                  <a:srgbClr val="FFFFFF"/>
                </a:solidFill>
              </a:rPr>
              <a:t>!</a:t>
            </a:r>
            <a:endParaRPr lang="en-US" sz="2700" kern="1200" dirty="0">
              <a:solidFill>
                <a:srgbClr val="FFFFFF"/>
              </a:solidFill>
              <a:latin typeface="+mn-lt"/>
              <a:ea typeface="+mn-ea"/>
              <a:cs typeface="+mn-cs"/>
            </a:endParaRPr>
          </a:p>
        </p:txBody>
      </p:sp>
      <p:cxnSp>
        <p:nvCxnSpPr>
          <p:cNvPr id="20" name="Straight Connector 1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893408"/>
            <a:ext cx="589788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Espaço Reservado para Rodapé 3">
            <a:extLst>
              <a:ext uri="{FF2B5EF4-FFF2-40B4-BE49-F238E27FC236}">
                <a16:creationId xmlns:a16="http://schemas.microsoft.com/office/drawing/2014/main" id="{D609E910-E4D1-4982-B6E0-54DDBAF117D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A7A4497-DCB1-4487-92F2-21FFFAABFA68}"/>
              </a:ext>
            </a:extLst>
          </p:cNvPr>
          <p:cNvSpPr>
            <a:spLocks noGrp="1"/>
          </p:cNvSpPr>
          <p:nvPr>
            <p:ph type="sldNum" sz="quarter" idx="12"/>
          </p:nvPr>
        </p:nvSpPr>
        <p:spPr/>
        <p:txBody>
          <a:bodyPr/>
          <a:lstStyle/>
          <a:p>
            <a:fld id="{04A78EB3-769F-4FED-868E-87308CA05BF1}" type="slidenum">
              <a:rPr lang="pt-BR" smtClean="0"/>
              <a:t>42</a:t>
            </a:fld>
            <a:endParaRPr lang="pt-BR"/>
          </a:p>
        </p:txBody>
      </p:sp>
      <p:pic>
        <p:nvPicPr>
          <p:cNvPr id="11" name="Imagem 10" descr="Uma imagem contendo captura de tela&#10;&#10;Descrição gerada automaticamente">
            <a:extLst>
              <a:ext uri="{FF2B5EF4-FFF2-40B4-BE49-F238E27FC236}">
                <a16:creationId xmlns:a16="http://schemas.microsoft.com/office/drawing/2014/main" id="{3299FD25-BCFD-4DAF-BE5C-88CD78372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249" y="2983979"/>
            <a:ext cx="12823901" cy="6621914"/>
          </a:xfrm>
          <a:prstGeom prst="rect">
            <a:avLst/>
          </a:prstGeom>
        </p:spPr>
      </p:pic>
    </p:spTree>
    <p:extLst>
      <p:ext uri="{BB962C8B-B14F-4D97-AF65-F5344CB8AC3E}">
        <p14:creationId xmlns:p14="http://schemas.microsoft.com/office/powerpoint/2010/main" val="4192691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951414" y="1205557"/>
            <a:ext cx="6312984" cy="1270005"/>
          </a:xfrm>
        </p:spPr>
        <p:txBody>
          <a:bodyPr vert="horz" lIns="91440" tIns="45720" rIns="91440" bIns="45720" rtlCol="0" anchor="b">
            <a:normAutofit fontScale="90000"/>
          </a:bodyPr>
          <a:lstStyle/>
          <a:p>
            <a:pPr algn="r" defTabSz="914400"/>
            <a:r>
              <a:rPr lang="en-US" sz="8100" kern="1200" dirty="0">
                <a:solidFill>
                  <a:srgbClr val="FFFFFF"/>
                </a:solidFill>
                <a:latin typeface="+mj-lt"/>
                <a:ea typeface="+mj-ea"/>
                <a:cs typeface="+mj-cs"/>
              </a:rPr>
              <a:t>Sensor </a:t>
            </a:r>
            <a:r>
              <a:rPr lang="en-US" sz="8100" kern="1200" dirty="0" err="1">
                <a:solidFill>
                  <a:srgbClr val="FFFFFF"/>
                </a:solidFill>
                <a:latin typeface="+mj-lt"/>
                <a:ea typeface="+mj-ea"/>
                <a:cs typeface="+mj-cs"/>
              </a:rPr>
              <a:t>matricial</a:t>
            </a:r>
            <a:endParaRPr lang="en-US" sz="8100" kern="1200" dirty="0">
              <a:solidFill>
                <a:srgbClr val="FFFFFF"/>
              </a:solidFill>
              <a:latin typeface="+mj-lt"/>
              <a:ea typeface="+mj-ea"/>
              <a:cs typeface="+mj-cs"/>
            </a:endParaRP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a:xfrm>
            <a:off x="958381" y="2362149"/>
            <a:ext cx="6306018" cy="547686"/>
          </a:xfrm>
        </p:spPr>
        <p:txBody>
          <a:bodyPr vert="horz" lIns="91440" tIns="45720" rIns="91440" bIns="45720" rtlCol="0" anchor="t">
            <a:normAutofit/>
          </a:bodyPr>
          <a:lstStyle/>
          <a:p>
            <a:pPr marL="0" indent="0" algn="r" defTabSz="914400">
              <a:spcBef>
                <a:spcPts val="1000"/>
              </a:spcBef>
              <a:buNone/>
            </a:pPr>
            <a:r>
              <a:rPr lang="en-US" sz="2700" dirty="0">
                <a:solidFill>
                  <a:srgbClr val="FFFFFF"/>
                </a:solidFill>
              </a:rPr>
              <a:t>E o sensor </a:t>
            </a:r>
            <a:r>
              <a:rPr lang="en-US" sz="2700" dirty="0" err="1">
                <a:solidFill>
                  <a:srgbClr val="FFFFFF"/>
                </a:solidFill>
              </a:rPr>
              <a:t>pontual</a:t>
            </a:r>
            <a:r>
              <a:rPr lang="en-US" sz="2700" dirty="0">
                <a:solidFill>
                  <a:srgbClr val="FFFFFF"/>
                </a:solidFill>
              </a:rPr>
              <a:t> continua </a:t>
            </a:r>
            <a:r>
              <a:rPr lang="en-US" sz="2700" dirty="0" err="1">
                <a:solidFill>
                  <a:srgbClr val="FFFFFF"/>
                </a:solidFill>
              </a:rPr>
              <a:t>presente</a:t>
            </a:r>
            <a:r>
              <a:rPr lang="en-US" sz="2700" dirty="0">
                <a:solidFill>
                  <a:srgbClr val="FFFFFF"/>
                </a:solidFill>
              </a:rPr>
              <a:t>!</a:t>
            </a:r>
            <a:endParaRPr lang="en-US" sz="2700" kern="1200" dirty="0">
              <a:solidFill>
                <a:srgbClr val="FFFFFF"/>
              </a:solidFill>
              <a:latin typeface="+mn-lt"/>
              <a:ea typeface="+mn-ea"/>
              <a:cs typeface="+mn-cs"/>
            </a:endParaRPr>
          </a:p>
        </p:txBody>
      </p:sp>
      <p:cxnSp>
        <p:nvCxnSpPr>
          <p:cNvPr id="20" name="Straight Connector 1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893408"/>
            <a:ext cx="589788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Espaço Reservado para Rodapé 3">
            <a:extLst>
              <a:ext uri="{FF2B5EF4-FFF2-40B4-BE49-F238E27FC236}">
                <a16:creationId xmlns:a16="http://schemas.microsoft.com/office/drawing/2014/main" id="{D609E910-E4D1-4982-B6E0-54DDBAF117D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A7A4497-DCB1-4487-92F2-21FFFAABFA68}"/>
              </a:ext>
            </a:extLst>
          </p:cNvPr>
          <p:cNvSpPr>
            <a:spLocks noGrp="1"/>
          </p:cNvSpPr>
          <p:nvPr>
            <p:ph type="sldNum" sz="quarter" idx="12"/>
          </p:nvPr>
        </p:nvSpPr>
        <p:spPr/>
        <p:txBody>
          <a:bodyPr/>
          <a:lstStyle/>
          <a:p>
            <a:fld id="{04A78EB3-769F-4FED-868E-87308CA05BF1}" type="slidenum">
              <a:rPr lang="pt-BR" smtClean="0"/>
              <a:t>43</a:t>
            </a:fld>
            <a:endParaRPr lang="pt-BR"/>
          </a:p>
        </p:txBody>
      </p:sp>
      <p:pic>
        <p:nvPicPr>
          <p:cNvPr id="7" name="Imagem 6" descr="Uma imagem contendo captura de tela&#10;&#10;Descrição gerada automaticamente">
            <a:extLst>
              <a:ext uri="{FF2B5EF4-FFF2-40B4-BE49-F238E27FC236}">
                <a16:creationId xmlns:a16="http://schemas.microsoft.com/office/drawing/2014/main" id="{EBFB93D5-ECEA-4D58-A7E4-DA88B711D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249" y="2983979"/>
            <a:ext cx="12823901" cy="6621914"/>
          </a:xfrm>
          <a:prstGeom prst="rect">
            <a:avLst/>
          </a:prstGeom>
        </p:spPr>
      </p:pic>
    </p:spTree>
    <p:extLst>
      <p:ext uri="{BB962C8B-B14F-4D97-AF65-F5344CB8AC3E}">
        <p14:creationId xmlns:p14="http://schemas.microsoft.com/office/powerpoint/2010/main" val="4045526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7208467" y="2673152"/>
            <a:ext cx="9562967" cy="4960951"/>
          </a:xfrm>
        </p:spPr>
        <p:txBody>
          <a:bodyPr>
            <a:noAutofit/>
          </a:bodyPr>
          <a:lstStyle/>
          <a:p>
            <a:r>
              <a:rPr lang="pt-BR" sz="31000" b="1" dirty="0">
                <a:solidFill>
                  <a:srgbClr val="FFFFFF"/>
                </a:solidFill>
              </a:rPr>
              <a:t>Feliz?</a:t>
            </a:r>
          </a:p>
        </p:txBody>
      </p:sp>
      <p:pic>
        <p:nvPicPr>
          <p:cNvPr id="14" name="Imagem 13">
            <a:extLst>
              <a:ext uri="{FF2B5EF4-FFF2-40B4-BE49-F238E27FC236}">
                <a16:creationId xmlns:a16="http://schemas.microsoft.com/office/drawing/2014/main" id="{D260DD6D-693C-4C84-9289-059BE51679D2}"/>
              </a:ext>
            </a:extLst>
          </p:cNvPr>
          <p:cNvPicPr>
            <a:picLocks noChangeAspect="1"/>
          </p:cNvPicPr>
          <p:nvPr/>
        </p:nvPicPr>
        <p:blipFill>
          <a:blip r:embed="rId2"/>
          <a:stretch>
            <a:fillRect/>
          </a:stretch>
        </p:blipFill>
        <p:spPr>
          <a:xfrm>
            <a:off x="1" y="74446"/>
            <a:ext cx="6293568" cy="6323215"/>
          </a:xfrm>
          <a:prstGeom prst="rect">
            <a:avLst/>
          </a:prstGeom>
        </p:spPr>
      </p:pic>
      <p:sp>
        <p:nvSpPr>
          <p:cNvPr id="3" name="Espaço Reservado para Rodapé 2">
            <a:extLst>
              <a:ext uri="{FF2B5EF4-FFF2-40B4-BE49-F238E27FC236}">
                <a16:creationId xmlns:a16="http://schemas.microsoft.com/office/drawing/2014/main" id="{4FB30FE2-443C-420A-A665-0B7E63F650D7}"/>
              </a:ext>
            </a:extLst>
          </p:cNvPr>
          <p:cNvSpPr>
            <a:spLocks noGrp="1"/>
          </p:cNvSpPr>
          <p:nvPr>
            <p:ph type="ftr" sz="quarter" idx="11"/>
          </p:nvPr>
        </p:nvSpPr>
        <p:spPr/>
        <p:txBody>
          <a:bodyPr/>
          <a:lstStyle/>
          <a:p>
            <a:r>
              <a:rPr lang="it-IT" dirty="0"/>
              <a:t>Prof. Esp. Giuliano Robledo Zucoloto Moreira</a:t>
            </a:r>
            <a:endParaRPr lang="pt-BR" dirty="0"/>
          </a:p>
        </p:txBody>
      </p:sp>
      <p:sp>
        <p:nvSpPr>
          <p:cNvPr id="4" name="Espaço Reservado para Número de Slide 3">
            <a:extLst>
              <a:ext uri="{FF2B5EF4-FFF2-40B4-BE49-F238E27FC236}">
                <a16:creationId xmlns:a16="http://schemas.microsoft.com/office/drawing/2014/main" id="{181F3D22-E305-4B4D-9C9C-FFA52BA0F37D}"/>
              </a:ext>
            </a:extLst>
          </p:cNvPr>
          <p:cNvSpPr>
            <a:spLocks noGrp="1"/>
          </p:cNvSpPr>
          <p:nvPr>
            <p:ph type="sldNum" sz="quarter" idx="12"/>
          </p:nvPr>
        </p:nvSpPr>
        <p:spPr/>
        <p:txBody>
          <a:bodyPr/>
          <a:lstStyle/>
          <a:p>
            <a:fld id="{04A78EB3-769F-4FED-868E-87308CA05BF1}" type="slidenum">
              <a:rPr lang="pt-BR" smtClean="0"/>
              <a:t>44</a:t>
            </a:fld>
            <a:endParaRPr lang="pt-BR"/>
          </a:p>
        </p:txBody>
      </p:sp>
      <p:sp>
        <p:nvSpPr>
          <p:cNvPr id="5" name="CaixaDeTexto 4">
            <a:extLst>
              <a:ext uri="{FF2B5EF4-FFF2-40B4-BE49-F238E27FC236}">
                <a16:creationId xmlns:a16="http://schemas.microsoft.com/office/drawing/2014/main" id="{14486D66-6CD3-46E8-93A0-857B1B897965}"/>
              </a:ext>
            </a:extLst>
          </p:cNvPr>
          <p:cNvSpPr txBox="1"/>
          <p:nvPr/>
        </p:nvSpPr>
        <p:spPr>
          <a:xfrm>
            <a:off x="81885" y="6028329"/>
            <a:ext cx="1744482" cy="369332"/>
          </a:xfrm>
          <a:prstGeom prst="rect">
            <a:avLst/>
          </a:prstGeom>
          <a:noFill/>
        </p:spPr>
        <p:txBody>
          <a:bodyPr wrap="square" rtlCol="0">
            <a:spAutoFit/>
          </a:bodyPr>
          <a:lstStyle/>
          <a:p>
            <a:r>
              <a:rPr lang="pt-BR" dirty="0"/>
              <a:t>Fonte: do Autor.</a:t>
            </a:r>
          </a:p>
        </p:txBody>
      </p:sp>
    </p:spTree>
    <p:extLst>
      <p:ext uri="{BB962C8B-B14F-4D97-AF65-F5344CB8AC3E}">
        <p14:creationId xmlns:p14="http://schemas.microsoft.com/office/powerpoint/2010/main" val="197741887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6570882" y="1447798"/>
            <a:ext cx="10149117" cy="7391402"/>
          </a:xfrm>
        </p:spPr>
        <p:txBody>
          <a:bodyPr vert="horz" lIns="91440" tIns="45720" rIns="91440" bIns="45720" rtlCol="0" anchor="ctr">
            <a:normAutofit/>
          </a:bodyPr>
          <a:lstStyle/>
          <a:p>
            <a:pPr defTabSz="914400"/>
            <a:r>
              <a:rPr lang="en-US" sz="8100" dirty="0" err="1">
                <a:solidFill>
                  <a:schemeClr val="tx1">
                    <a:lumMod val="85000"/>
                    <a:lumOff val="15000"/>
                  </a:schemeClr>
                </a:solidFill>
              </a:rPr>
              <a:t>Conversão</a:t>
            </a:r>
            <a:r>
              <a:rPr lang="en-US" sz="8100" kern="1200" dirty="0">
                <a:solidFill>
                  <a:schemeClr val="tx1">
                    <a:lumMod val="85000"/>
                    <a:lumOff val="15000"/>
                  </a:schemeClr>
                </a:solidFill>
                <a:latin typeface="+mj-lt"/>
                <a:ea typeface="+mj-ea"/>
                <a:cs typeface="+mj-cs"/>
              </a:rPr>
              <a:t> </a:t>
            </a:r>
            <a:r>
              <a:rPr lang="en-US" sz="8100" kern="1200" dirty="0" err="1">
                <a:solidFill>
                  <a:schemeClr val="tx1">
                    <a:lumMod val="85000"/>
                    <a:lumOff val="15000"/>
                  </a:schemeClr>
                </a:solidFill>
                <a:latin typeface="+mj-lt"/>
                <a:ea typeface="+mj-ea"/>
                <a:cs typeface="+mj-cs"/>
              </a:rPr>
              <a:t>analógico</a:t>
            </a:r>
            <a:r>
              <a:rPr lang="en-US" sz="8100" kern="1200" dirty="0">
                <a:solidFill>
                  <a:schemeClr val="tx1">
                    <a:lumMod val="85000"/>
                    <a:lumOff val="15000"/>
                  </a:schemeClr>
                </a:solidFill>
                <a:latin typeface="+mj-lt"/>
                <a:ea typeface="+mj-ea"/>
                <a:cs typeface="+mj-cs"/>
              </a:rPr>
              <a:t>-digital</a:t>
            </a:r>
          </a:p>
        </p:txBody>
      </p:sp>
      <p:sp>
        <p:nvSpPr>
          <p:cNvPr id="4" name="Espaço Reservado para Conteúdo 3">
            <a:extLst>
              <a:ext uri="{FF2B5EF4-FFF2-40B4-BE49-F238E27FC236}">
                <a16:creationId xmlns:a16="http://schemas.microsoft.com/office/drawing/2014/main" id="{0C1E3E39-5484-4E68-89EC-21FEAFED68AC}"/>
              </a:ext>
            </a:extLst>
          </p:cNvPr>
          <p:cNvSpPr>
            <a:spLocks noGrp="1"/>
          </p:cNvSpPr>
          <p:nvPr>
            <p:ph idx="1"/>
          </p:nvPr>
        </p:nvSpPr>
        <p:spPr>
          <a:xfrm>
            <a:off x="1534885" y="1447797"/>
            <a:ext cx="4061906" cy="7391403"/>
          </a:xfrm>
        </p:spPr>
        <p:txBody>
          <a:bodyPr vert="horz" lIns="91440" tIns="45720" rIns="91440" bIns="45720" rtlCol="0" anchor="ctr">
            <a:normAutofit/>
          </a:bodyPr>
          <a:lstStyle/>
          <a:p>
            <a:pPr marL="0" indent="0" algn="r" defTabSz="914400">
              <a:spcBef>
                <a:spcPts val="1000"/>
              </a:spcBef>
              <a:buNone/>
            </a:pPr>
            <a:r>
              <a:rPr lang="pt-BR" sz="3000" dirty="0">
                <a:solidFill>
                  <a:schemeClr val="accent1"/>
                </a:solidFill>
              </a:rPr>
              <a:t>Teorias estudadas em </a:t>
            </a:r>
            <a:r>
              <a:rPr lang="pt-BR" sz="4000" b="1" dirty="0">
                <a:solidFill>
                  <a:schemeClr val="accent1"/>
                </a:solidFill>
              </a:rPr>
              <a:t>PDS</a:t>
            </a:r>
            <a:endParaRPr lang="en-US" sz="3000" b="1" kern="1200" dirty="0">
              <a:solidFill>
                <a:schemeClr val="accent1"/>
              </a:solidFill>
              <a:latin typeface="+mn-lt"/>
              <a:ea typeface="+mn-ea"/>
              <a:cs typeface="+mn-cs"/>
            </a:endParaRPr>
          </a:p>
        </p:txBody>
      </p:sp>
      <p:sp>
        <p:nvSpPr>
          <p:cNvPr id="3" name="Espaço Reservado para Rodapé 2">
            <a:extLst>
              <a:ext uri="{FF2B5EF4-FFF2-40B4-BE49-F238E27FC236}">
                <a16:creationId xmlns:a16="http://schemas.microsoft.com/office/drawing/2014/main" id="{3AC1411E-7891-416A-9FDB-07FAF198166D}"/>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59D667C6-DBEB-4B58-82E4-5095242353F1}"/>
              </a:ext>
            </a:extLst>
          </p:cNvPr>
          <p:cNvSpPr>
            <a:spLocks noGrp="1"/>
          </p:cNvSpPr>
          <p:nvPr>
            <p:ph type="sldNum" sz="quarter" idx="12"/>
          </p:nvPr>
        </p:nvSpPr>
        <p:spPr/>
        <p:txBody>
          <a:bodyPr/>
          <a:lstStyle/>
          <a:p>
            <a:fld id="{04A78EB3-769F-4FED-868E-87308CA05BF1}" type="slidenum">
              <a:rPr lang="pt-BR" smtClean="0"/>
              <a:t>45</a:t>
            </a:fld>
            <a:endParaRPr lang="pt-BR"/>
          </a:p>
        </p:txBody>
      </p:sp>
    </p:spTree>
    <p:extLst>
      <p:ext uri="{BB962C8B-B14F-4D97-AF65-F5344CB8AC3E}">
        <p14:creationId xmlns:p14="http://schemas.microsoft.com/office/powerpoint/2010/main" val="821530548"/>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973393" y="943899"/>
            <a:ext cx="5258243" cy="2433481"/>
          </a:xfrm>
        </p:spPr>
        <p:txBody>
          <a:bodyPr vert="horz" lIns="91440" tIns="45720" rIns="91440" bIns="45720" rtlCol="0" anchor="ctr">
            <a:normAutofit/>
          </a:bodyPr>
          <a:lstStyle/>
          <a:p>
            <a:pPr defTabSz="914400"/>
            <a:r>
              <a:rPr lang="en-US" sz="4400" kern="1200" dirty="0" err="1">
                <a:solidFill>
                  <a:schemeClr val="tx1"/>
                </a:solidFill>
                <a:latin typeface="+mj-lt"/>
                <a:ea typeface="+mj-ea"/>
                <a:cs typeface="+mj-cs"/>
              </a:rPr>
              <a:t>Conversão</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analógico</a:t>
            </a:r>
            <a:r>
              <a:rPr lang="en-US" sz="4400" kern="1200" dirty="0">
                <a:solidFill>
                  <a:schemeClr val="tx1"/>
                </a:solidFill>
                <a:latin typeface="+mj-lt"/>
                <a:ea typeface="+mj-ea"/>
                <a:cs typeface="+mj-cs"/>
              </a:rPr>
              <a:t>-digital</a:t>
            </a:r>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726948"/>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Rodapé 2">
            <a:extLst>
              <a:ext uri="{FF2B5EF4-FFF2-40B4-BE49-F238E27FC236}">
                <a16:creationId xmlns:a16="http://schemas.microsoft.com/office/drawing/2014/main" id="{F8AF863D-FA43-400B-805D-2E96700B6BAF}"/>
              </a:ext>
            </a:extLst>
          </p:cNvPr>
          <p:cNvSpPr>
            <a:spLocks noGrp="1"/>
          </p:cNvSpPr>
          <p:nvPr>
            <p:ph type="ftr" sz="quarter" idx="11"/>
          </p:nvPr>
        </p:nvSpPr>
        <p:spPr>
          <a:xfrm>
            <a:off x="7685532" y="9534525"/>
            <a:ext cx="6172200" cy="547687"/>
          </a:xfrm>
        </p:spPr>
        <p:txBody>
          <a:bodyPr vert="horz" lIns="91440" tIns="45720" rIns="91440" bIns="45720" rtlCol="0" anchor="ctr">
            <a:normAutofit/>
          </a:bodyPr>
          <a:lstStyle/>
          <a:p>
            <a:pPr>
              <a:spcAft>
                <a:spcPts val="600"/>
              </a:spcAft>
            </a:pPr>
            <a:r>
              <a:rPr lang="en-US" sz="1200" kern="1200">
                <a:solidFill>
                  <a:srgbClr val="303030"/>
                </a:solidFill>
                <a:latin typeface="+mn-lt"/>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49BF09E3-D0BD-4409-8B2F-1D2937942E2C}"/>
              </a:ext>
            </a:extLst>
          </p:cNvPr>
          <p:cNvSpPr>
            <a:spLocks noGrp="1"/>
          </p:cNvSpPr>
          <p:nvPr>
            <p:ph type="sldNum" sz="quarter" idx="12"/>
          </p:nvPr>
        </p:nvSpPr>
        <p:spPr>
          <a:xfrm>
            <a:off x="12915900" y="9534526"/>
            <a:ext cx="4114800" cy="547688"/>
          </a:xfrm>
        </p:spPr>
        <p:txBody>
          <a:bodyPr vert="horz" lIns="91440" tIns="45720" rIns="91440" bIns="45720" rtlCol="0" anchor="ctr">
            <a:normAutofit/>
          </a:bodyPr>
          <a:lstStyle/>
          <a:p>
            <a:pPr algn="r">
              <a:spcAft>
                <a:spcPts val="600"/>
              </a:spcAft>
            </a:pPr>
            <a:fld id="{04A78EB3-769F-4FED-868E-87308CA05BF1}" type="slidenum">
              <a:rPr lang="en-US" sz="1200">
                <a:solidFill>
                  <a:srgbClr val="303030"/>
                </a:solidFill>
              </a:rPr>
              <a:pPr algn="r">
                <a:spcAft>
                  <a:spcPts val="600"/>
                </a:spcAft>
              </a:pPr>
              <a:t>46</a:t>
            </a:fld>
            <a:endParaRPr lang="en-US" sz="1200">
              <a:solidFill>
                <a:srgbClr val="303030"/>
              </a:solidFill>
            </a:endParaRPr>
          </a:p>
        </p:txBody>
      </p:sp>
      <p:graphicFrame>
        <p:nvGraphicFramePr>
          <p:cNvPr id="7" name="Espaço Reservado para Conteúdo 6">
            <a:extLst>
              <a:ext uri="{FF2B5EF4-FFF2-40B4-BE49-F238E27FC236}">
                <a16:creationId xmlns:a16="http://schemas.microsoft.com/office/drawing/2014/main" id="{E27FFB99-74F0-4D1B-918A-3F813651420A}"/>
              </a:ext>
            </a:extLst>
          </p:cNvPr>
          <p:cNvGraphicFramePr>
            <a:graphicFrameLocks noGrp="1"/>
          </p:cNvGraphicFramePr>
          <p:nvPr>
            <p:ph idx="1"/>
            <p:extLst>
              <p:ext uri="{D42A27DB-BD31-4B8C-83A1-F6EECF244321}">
                <p14:modId xmlns:p14="http://schemas.microsoft.com/office/powerpoint/2010/main" val="1047974244"/>
              </p:ext>
            </p:extLst>
          </p:nvPr>
        </p:nvGraphicFramePr>
        <p:xfrm>
          <a:off x="8395855" y="1780655"/>
          <a:ext cx="8395854" cy="7003782"/>
        </p:xfrm>
        <a:graphic>
          <a:graphicData uri="http://schemas.openxmlformats.org/drawingml/2006/table">
            <a:tbl>
              <a:tblPr bandRow="1">
                <a:tableStyleId>{D113A9D2-9D6B-4929-AA2D-F23B5EE8CBE7}</a:tableStyleId>
              </a:tblPr>
              <a:tblGrid>
                <a:gridCol w="4197927">
                  <a:extLst>
                    <a:ext uri="{9D8B030D-6E8A-4147-A177-3AD203B41FA5}">
                      <a16:colId xmlns:a16="http://schemas.microsoft.com/office/drawing/2014/main" val="3145772329"/>
                    </a:ext>
                  </a:extLst>
                </a:gridCol>
                <a:gridCol w="4197927">
                  <a:extLst>
                    <a:ext uri="{9D8B030D-6E8A-4147-A177-3AD203B41FA5}">
                      <a16:colId xmlns:a16="http://schemas.microsoft.com/office/drawing/2014/main" val="3295926700"/>
                    </a:ext>
                  </a:extLst>
                </a:gridCol>
              </a:tblGrid>
              <a:tr h="2334594">
                <a:tc>
                  <a:txBody>
                    <a:bodyPr/>
                    <a:lstStyle/>
                    <a:p>
                      <a:pPr algn="ctr"/>
                      <a:r>
                        <a:rPr lang="pt-BR" sz="3300" b="1" dirty="0"/>
                        <a:t>Conversão analógico-digital</a:t>
                      </a:r>
                    </a:p>
                  </a:txBody>
                  <a:tcPr marL="130019" marR="130019" marT="55880" marB="55880" anchor="ctr"/>
                </a:tc>
                <a:tc>
                  <a:txBody>
                    <a:bodyPr/>
                    <a:lstStyle/>
                    <a:p>
                      <a:pPr algn="ctr"/>
                      <a:r>
                        <a:rPr lang="pt-BR" sz="3300" b="1" i="1" dirty="0" err="1"/>
                        <a:t>Aliasing</a:t>
                      </a:r>
                      <a:endParaRPr lang="pt-BR" sz="3300" b="1" i="1" dirty="0"/>
                    </a:p>
                  </a:txBody>
                  <a:tcPr marL="130019" marR="130019" marT="55880" marB="55880" anchor="ctr">
                    <a:solidFill>
                      <a:schemeClr val="accent4">
                        <a:lumMod val="40000"/>
                        <a:lumOff val="60000"/>
                        <a:alpha val="20000"/>
                      </a:schemeClr>
                    </a:solidFill>
                  </a:tcPr>
                </a:tc>
                <a:extLst>
                  <a:ext uri="{0D108BD9-81ED-4DB2-BD59-A6C34878D82A}">
                    <a16:rowId xmlns:a16="http://schemas.microsoft.com/office/drawing/2014/main" val="2802170062"/>
                  </a:ext>
                </a:extLst>
              </a:tr>
              <a:tr h="2334594">
                <a:tc>
                  <a:txBody>
                    <a:bodyPr/>
                    <a:lstStyle/>
                    <a:p>
                      <a:pPr algn="ctr"/>
                      <a:r>
                        <a:rPr lang="pt-BR" sz="3300" b="1" dirty="0"/>
                        <a:t>Quantização</a:t>
                      </a:r>
                    </a:p>
                  </a:txBody>
                  <a:tcPr marL="130019" marR="130019" marT="55880" marB="55880" anchor="ctr"/>
                </a:tc>
                <a:tc>
                  <a:txBody>
                    <a:bodyPr/>
                    <a:lstStyle/>
                    <a:p>
                      <a:pPr algn="ctr"/>
                      <a:r>
                        <a:rPr lang="pt-BR" sz="3300" b="1" i="0" dirty="0"/>
                        <a:t>Resolução</a:t>
                      </a:r>
                    </a:p>
                  </a:txBody>
                  <a:tcPr marL="130019" marR="130019" marT="55880" marB="55880" anchor="ctr">
                    <a:solidFill>
                      <a:schemeClr val="accent4">
                        <a:lumMod val="40000"/>
                        <a:lumOff val="60000"/>
                        <a:alpha val="20000"/>
                      </a:schemeClr>
                    </a:solidFill>
                  </a:tcPr>
                </a:tc>
                <a:extLst>
                  <a:ext uri="{0D108BD9-81ED-4DB2-BD59-A6C34878D82A}">
                    <a16:rowId xmlns:a16="http://schemas.microsoft.com/office/drawing/2014/main" val="1560961137"/>
                  </a:ext>
                </a:extLst>
              </a:tr>
              <a:tr h="2334594">
                <a:tc>
                  <a:txBody>
                    <a:bodyPr/>
                    <a:lstStyle/>
                    <a:p>
                      <a:pPr algn="ctr"/>
                      <a:r>
                        <a:rPr lang="pt-BR" sz="3300" b="1" dirty="0"/>
                        <a:t>Ruído</a:t>
                      </a:r>
                    </a:p>
                  </a:txBody>
                  <a:tcPr marL="130019" marR="130019" marT="55880" marB="55880" anchor="ctr"/>
                </a:tc>
                <a:tc>
                  <a:txBody>
                    <a:bodyPr/>
                    <a:lstStyle/>
                    <a:p>
                      <a:pPr algn="ctr"/>
                      <a:r>
                        <a:rPr lang="pt-BR" sz="3300" b="1" dirty="0"/>
                        <a:t>Saturação</a:t>
                      </a:r>
                    </a:p>
                  </a:txBody>
                  <a:tcPr marL="130019" marR="130019" marT="55880" marB="55880" anchor="ctr">
                    <a:solidFill>
                      <a:schemeClr val="accent4">
                        <a:lumMod val="75000"/>
                      </a:schemeClr>
                    </a:solidFill>
                  </a:tcPr>
                </a:tc>
                <a:extLst>
                  <a:ext uri="{0D108BD9-81ED-4DB2-BD59-A6C34878D82A}">
                    <a16:rowId xmlns:a16="http://schemas.microsoft.com/office/drawing/2014/main" val="4101737020"/>
                  </a:ext>
                </a:extLst>
              </a:tr>
            </a:tbl>
          </a:graphicData>
        </a:graphic>
      </p:graphicFrame>
      <p:sp>
        <p:nvSpPr>
          <p:cNvPr id="10" name="Retângulo 9">
            <a:extLst>
              <a:ext uri="{FF2B5EF4-FFF2-40B4-BE49-F238E27FC236}">
                <a16:creationId xmlns:a16="http://schemas.microsoft.com/office/drawing/2014/main" id="{D5A171C7-A461-4FB0-A7E2-DE00277CFD95}"/>
              </a:ext>
            </a:extLst>
          </p:cNvPr>
          <p:cNvSpPr/>
          <p:nvPr/>
        </p:nvSpPr>
        <p:spPr>
          <a:xfrm>
            <a:off x="7685533" y="489607"/>
            <a:ext cx="9900000" cy="83099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txBody>
          <a:bodyPr wrap="square" lIns="91440" tIns="45720" rIns="91440" bIns="45720">
            <a:spAutoFit/>
          </a:bodyPr>
          <a:lstStyle/>
          <a:p>
            <a:pPr algn="ctr"/>
            <a:r>
              <a:rPr lang="pt-BR" sz="4800" b="1" dirty="0">
                <a:ln w="12700" cmpd="sng">
                  <a:noFill/>
                  <a:prstDash val="solid"/>
                </a:ln>
                <a:solidFill>
                  <a:schemeClr val="bg1"/>
                </a:solidFill>
              </a:rPr>
              <a:t>Como em PDS!</a:t>
            </a:r>
          </a:p>
        </p:txBody>
      </p:sp>
      <p:sp>
        <p:nvSpPr>
          <p:cNvPr id="11" name="Espaço Reservado para Texto 7">
            <a:extLst>
              <a:ext uri="{FF2B5EF4-FFF2-40B4-BE49-F238E27FC236}">
                <a16:creationId xmlns:a16="http://schemas.microsoft.com/office/drawing/2014/main" id="{DA65E21A-A8DE-4AC5-81AC-E20427047C4D}"/>
              </a:ext>
            </a:extLst>
          </p:cNvPr>
          <p:cNvSpPr>
            <a:spLocks noGrp="1"/>
          </p:cNvSpPr>
          <p:nvPr>
            <p:ph type="body" sz="half" idx="2"/>
          </p:nvPr>
        </p:nvSpPr>
        <p:spPr>
          <a:xfrm>
            <a:off x="973396" y="3724506"/>
            <a:ext cx="5258241" cy="5678128"/>
          </a:xfrm>
        </p:spPr>
        <p:txBody>
          <a:bodyPr vert="horz" lIns="91440" tIns="45720" rIns="91440" bIns="45720" rtlCol="0">
            <a:normAutofit/>
          </a:bodyPr>
          <a:lstStyle/>
          <a:p>
            <a:pPr defTabSz="914400"/>
            <a:r>
              <a:rPr lang="en-US" sz="3000" dirty="0" err="1">
                <a:solidFill>
                  <a:srgbClr val="336600"/>
                </a:solidFill>
              </a:rPr>
              <a:t>Vamos</a:t>
            </a:r>
            <a:r>
              <a:rPr lang="en-US" sz="3000" dirty="0">
                <a:solidFill>
                  <a:srgbClr val="336600"/>
                </a:solidFill>
              </a:rPr>
              <a:t> para o </a:t>
            </a:r>
            <a:r>
              <a:rPr lang="en-US" sz="3000" b="1" dirty="0">
                <a:solidFill>
                  <a:srgbClr val="336600"/>
                </a:solidFill>
              </a:rPr>
              <a:t>Quadro</a:t>
            </a:r>
            <a:r>
              <a:rPr lang="en-US" sz="3000" dirty="0">
                <a:solidFill>
                  <a:srgbClr val="336600"/>
                </a:solidFill>
              </a:rPr>
              <a:t>!</a:t>
            </a:r>
          </a:p>
        </p:txBody>
      </p:sp>
    </p:spTree>
    <p:extLst>
      <p:ext uri="{BB962C8B-B14F-4D97-AF65-F5344CB8AC3E}">
        <p14:creationId xmlns:p14="http://schemas.microsoft.com/office/powerpoint/2010/main" val="1054518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3225490" y="728199"/>
            <a:ext cx="13805210" cy="2277989"/>
          </a:xfrm>
        </p:spPr>
        <p:txBody>
          <a:bodyPr anchor="t">
            <a:noAutofit/>
          </a:bodyPr>
          <a:lstStyle/>
          <a:p>
            <a:r>
              <a:rPr lang="pt-BR" sz="10300" b="1" dirty="0">
                <a:solidFill>
                  <a:srgbClr val="FFFFFF"/>
                </a:solidFill>
              </a:rPr>
              <a:t>Formato</a:t>
            </a:r>
          </a:p>
        </p:txBody>
      </p:sp>
      <p:pic>
        <p:nvPicPr>
          <p:cNvPr id="14" name="Imagem 13">
            <a:extLst>
              <a:ext uri="{FF2B5EF4-FFF2-40B4-BE49-F238E27FC236}">
                <a16:creationId xmlns:a16="http://schemas.microsoft.com/office/drawing/2014/main" id="{D260DD6D-693C-4C84-9289-059BE51679D2}"/>
              </a:ext>
            </a:extLst>
          </p:cNvPr>
          <p:cNvPicPr>
            <a:picLocks noChangeAspect="1"/>
          </p:cNvPicPr>
          <p:nvPr/>
        </p:nvPicPr>
        <p:blipFill>
          <a:blip r:embed="rId2"/>
          <a:stretch>
            <a:fillRect/>
          </a:stretch>
        </p:blipFill>
        <p:spPr>
          <a:xfrm>
            <a:off x="2" y="7150473"/>
            <a:ext cx="2787804" cy="2800936"/>
          </a:xfrm>
          <a:prstGeom prst="rect">
            <a:avLst/>
          </a:prstGeom>
        </p:spPr>
      </p:pic>
      <p:sp>
        <p:nvSpPr>
          <p:cNvPr id="3" name="Espaço Reservado para Rodapé 2">
            <a:extLst>
              <a:ext uri="{FF2B5EF4-FFF2-40B4-BE49-F238E27FC236}">
                <a16:creationId xmlns:a16="http://schemas.microsoft.com/office/drawing/2014/main" id="{4FB30FE2-443C-420A-A665-0B7E63F650D7}"/>
              </a:ext>
            </a:extLst>
          </p:cNvPr>
          <p:cNvSpPr>
            <a:spLocks noGrp="1"/>
          </p:cNvSpPr>
          <p:nvPr>
            <p:ph type="ftr" sz="quarter" idx="11"/>
          </p:nvPr>
        </p:nvSpPr>
        <p:spPr/>
        <p:txBody>
          <a:bodyPr/>
          <a:lstStyle/>
          <a:p>
            <a:r>
              <a:rPr lang="it-IT" dirty="0"/>
              <a:t>Prof. Esp. Giuliano Robledo Zucoloto Moreira</a:t>
            </a:r>
            <a:endParaRPr lang="pt-BR" dirty="0"/>
          </a:p>
        </p:txBody>
      </p:sp>
      <p:sp>
        <p:nvSpPr>
          <p:cNvPr id="4" name="Espaço Reservado para Número de Slide 3">
            <a:extLst>
              <a:ext uri="{FF2B5EF4-FFF2-40B4-BE49-F238E27FC236}">
                <a16:creationId xmlns:a16="http://schemas.microsoft.com/office/drawing/2014/main" id="{181F3D22-E305-4B4D-9C9C-FFA52BA0F37D}"/>
              </a:ext>
            </a:extLst>
          </p:cNvPr>
          <p:cNvSpPr>
            <a:spLocks noGrp="1"/>
          </p:cNvSpPr>
          <p:nvPr>
            <p:ph type="sldNum" sz="quarter" idx="12"/>
          </p:nvPr>
        </p:nvSpPr>
        <p:spPr/>
        <p:txBody>
          <a:bodyPr/>
          <a:lstStyle/>
          <a:p>
            <a:fld id="{04A78EB3-769F-4FED-868E-87308CA05BF1}" type="slidenum">
              <a:rPr lang="pt-BR" smtClean="0"/>
              <a:t>47</a:t>
            </a:fld>
            <a:endParaRPr lang="pt-BR"/>
          </a:p>
        </p:txBody>
      </p:sp>
      <p:sp>
        <p:nvSpPr>
          <p:cNvPr id="5" name="CaixaDeTexto 4">
            <a:extLst>
              <a:ext uri="{FF2B5EF4-FFF2-40B4-BE49-F238E27FC236}">
                <a16:creationId xmlns:a16="http://schemas.microsoft.com/office/drawing/2014/main" id="{14486D66-6CD3-46E8-93A0-857B1B897965}"/>
              </a:ext>
            </a:extLst>
          </p:cNvPr>
          <p:cNvSpPr txBox="1"/>
          <p:nvPr/>
        </p:nvSpPr>
        <p:spPr>
          <a:xfrm>
            <a:off x="1" y="9820604"/>
            <a:ext cx="1744482" cy="261610"/>
          </a:xfrm>
          <a:prstGeom prst="rect">
            <a:avLst/>
          </a:prstGeom>
          <a:noFill/>
        </p:spPr>
        <p:txBody>
          <a:bodyPr wrap="square" rtlCol="0">
            <a:spAutoFit/>
          </a:bodyPr>
          <a:lstStyle/>
          <a:p>
            <a:r>
              <a:rPr lang="pt-BR" sz="1100" dirty="0"/>
              <a:t>Fonte: do Autor.</a:t>
            </a:r>
          </a:p>
        </p:txBody>
      </p:sp>
      <p:sp>
        <p:nvSpPr>
          <p:cNvPr id="7" name="Espaço Reservado para Conteúdo 3">
            <a:extLst>
              <a:ext uri="{FF2B5EF4-FFF2-40B4-BE49-F238E27FC236}">
                <a16:creationId xmlns:a16="http://schemas.microsoft.com/office/drawing/2014/main" id="{AFEE2861-AB46-4A4D-A97E-E30B67EA1C13}"/>
              </a:ext>
            </a:extLst>
          </p:cNvPr>
          <p:cNvSpPr>
            <a:spLocks noGrp="1"/>
          </p:cNvSpPr>
          <p:nvPr>
            <p:ph idx="1"/>
          </p:nvPr>
        </p:nvSpPr>
        <p:spPr>
          <a:xfrm>
            <a:off x="2787806" y="2274849"/>
            <a:ext cx="13671394" cy="6564351"/>
          </a:xfrm>
        </p:spPr>
        <p:txBody>
          <a:bodyPr vert="horz" lIns="91440" tIns="45720" rIns="91440" bIns="45720" rtlCol="0" anchor="ctr">
            <a:normAutofit/>
          </a:bodyPr>
          <a:lstStyle/>
          <a:p>
            <a:pPr marL="0" indent="0" algn="r" defTabSz="914400">
              <a:spcBef>
                <a:spcPts val="1000"/>
              </a:spcBef>
              <a:buNone/>
            </a:pPr>
            <a:r>
              <a:rPr lang="pt-BR" sz="3000" dirty="0">
                <a:solidFill>
                  <a:schemeClr val="accent4">
                    <a:lumMod val="60000"/>
                    <a:lumOff val="40000"/>
                  </a:schemeClr>
                </a:solidFill>
              </a:rPr>
              <a:t>Atividade disponibilizada no </a:t>
            </a:r>
            <a:r>
              <a:rPr lang="pt-BR" sz="4000" b="1" dirty="0">
                <a:solidFill>
                  <a:schemeClr val="accent4">
                    <a:lumMod val="60000"/>
                    <a:lumOff val="40000"/>
                  </a:schemeClr>
                </a:solidFill>
              </a:rPr>
              <a:t>AVA.</a:t>
            </a:r>
            <a:endParaRPr lang="en-US" sz="3000" b="1" kern="1200" dirty="0">
              <a:solidFill>
                <a:schemeClr val="accent4">
                  <a:lumMod val="60000"/>
                  <a:lumOff val="40000"/>
                </a:schemeClr>
              </a:solidFill>
            </a:endParaRPr>
          </a:p>
        </p:txBody>
      </p:sp>
    </p:spTree>
    <p:extLst>
      <p:ext uri="{BB962C8B-B14F-4D97-AF65-F5344CB8AC3E}">
        <p14:creationId xmlns:p14="http://schemas.microsoft.com/office/powerpoint/2010/main" val="347878457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1" y="0"/>
            <a:ext cx="17220741" cy="4130904"/>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768839" y="1240020"/>
            <a:ext cx="14750322" cy="1988344"/>
          </a:xfrm>
        </p:spPr>
        <p:txBody>
          <a:bodyPr vert="horz" lIns="91440" tIns="45720" rIns="91440" bIns="45720" rtlCol="0">
            <a:normAutofit/>
          </a:bodyPr>
          <a:lstStyle/>
          <a:p>
            <a:pPr algn="ctr" defTabSz="914400"/>
            <a:r>
              <a:rPr lang="pt-BR" sz="6000" dirty="0">
                <a:solidFill>
                  <a:srgbClr val="FFFFFF"/>
                </a:solidFill>
              </a:rPr>
              <a:t>OCTAVE E IMAGENS</a:t>
            </a:r>
            <a:endParaRPr lang="en-US" sz="6000" kern="1200" dirty="0">
              <a:solidFill>
                <a:srgbClr val="FFFFFF"/>
              </a:solidFill>
              <a:latin typeface="+mj-lt"/>
              <a:ea typeface="+mj-ea"/>
              <a:cs typeface="+mj-cs"/>
            </a:endParaRPr>
          </a:p>
        </p:txBody>
      </p:sp>
      <p:sp>
        <p:nvSpPr>
          <p:cNvPr id="4" name="Espaço Reservado para Conteúdo 3">
            <a:extLst>
              <a:ext uri="{FF2B5EF4-FFF2-40B4-BE49-F238E27FC236}">
                <a16:creationId xmlns:a16="http://schemas.microsoft.com/office/drawing/2014/main" id="{0C1E3E39-5484-4E68-89EC-21FEAFED68AC}"/>
              </a:ext>
            </a:extLst>
          </p:cNvPr>
          <p:cNvSpPr>
            <a:spLocks noGrp="1"/>
          </p:cNvSpPr>
          <p:nvPr>
            <p:ph idx="1"/>
          </p:nvPr>
        </p:nvSpPr>
        <p:spPr>
          <a:xfrm>
            <a:off x="1768839" y="4130904"/>
            <a:ext cx="7375161" cy="5198835"/>
          </a:xfrm>
        </p:spPr>
        <p:txBody>
          <a:bodyPr>
            <a:noAutofit/>
          </a:bodyPr>
          <a:lstStyle/>
          <a:p>
            <a:r>
              <a:rPr lang="pt-BR" sz="2400" dirty="0">
                <a:solidFill>
                  <a:srgbClr val="000000"/>
                </a:solidFill>
              </a:rPr>
              <a:t>Em geral, o </a:t>
            </a:r>
            <a:r>
              <a:rPr lang="pt-BR" sz="2400" dirty="0" err="1">
                <a:solidFill>
                  <a:srgbClr val="000000"/>
                </a:solidFill>
              </a:rPr>
              <a:t>Octave</a:t>
            </a:r>
            <a:r>
              <a:rPr lang="pt-BR" sz="2400" dirty="0">
                <a:solidFill>
                  <a:srgbClr val="000000"/>
                </a:solidFill>
              </a:rPr>
              <a:t> suporta quatro tipos diferentes de imagens, imagens em escala de cinza, imagens RGB, imagens binárias e imagens indexadas. Uma imagem em escala de cinza é representada com uma matriz M-</a:t>
            </a:r>
            <a:r>
              <a:rPr lang="pt-BR" sz="2400" dirty="0" err="1">
                <a:solidFill>
                  <a:srgbClr val="000000"/>
                </a:solidFill>
              </a:rPr>
              <a:t>by</a:t>
            </a:r>
            <a:r>
              <a:rPr lang="pt-BR" sz="2400" dirty="0">
                <a:solidFill>
                  <a:srgbClr val="000000"/>
                </a:solidFill>
              </a:rPr>
              <a:t>-N na qual cada elemento corresponde à intensidade de um pixel. Uma imagem RGB é representada com uma matriz M-by-N-by-3, onde cada vetor 3 corresponde às intensidades vermelha, verde e azul de cada pixel.</a:t>
            </a:r>
          </a:p>
          <a:p>
            <a:r>
              <a:rPr lang="pt-BR" sz="2400" dirty="0">
                <a:solidFill>
                  <a:srgbClr val="000000"/>
                </a:solidFill>
              </a:rPr>
              <a:t>O significado real do valor de um pixel em uma imagem em escala de cinza ou RGB depende da classe da matriz. Se a matriz for de classe, as intensidades de pixel duplo estarão entre 0 e 1, se for da classe uint8, as intensidades estarão entre 0 e 255 e, se for da classe uint16, as intensidades estarão entre 0 e 65535.</a:t>
            </a:r>
          </a:p>
        </p:txBody>
      </p:sp>
      <p:sp>
        <p:nvSpPr>
          <p:cNvPr id="3" name="Espaço Reservado para Rodapé 2">
            <a:extLst>
              <a:ext uri="{FF2B5EF4-FFF2-40B4-BE49-F238E27FC236}">
                <a16:creationId xmlns:a16="http://schemas.microsoft.com/office/drawing/2014/main" id="{3C5C8446-805E-488A-8B0C-BC7D40B88235}"/>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0D5A86A5-2948-4E58-9ECB-03097CC8788B}"/>
              </a:ext>
            </a:extLst>
          </p:cNvPr>
          <p:cNvSpPr>
            <a:spLocks noGrp="1"/>
          </p:cNvSpPr>
          <p:nvPr>
            <p:ph type="sldNum" sz="quarter" idx="12"/>
          </p:nvPr>
        </p:nvSpPr>
        <p:spPr/>
        <p:txBody>
          <a:bodyPr/>
          <a:lstStyle/>
          <a:p>
            <a:fld id="{04A78EB3-769F-4FED-868E-87308CA05BF1}" type="slidenum">
              <a:rPr lang="pt-BR" smtClean="0"/>
              <a:t>48</a:t>
            </a:fld>
            <a:endParaRPr lang="pt-BR"/>
          </a:p>
        </p:txBody>
      </p:sp>
      <p:sp>
        <p:nvSpPr>
          <p:cNvPr id="8" name="Espaço Reservado para Conteúdo 3">
            <a:extLst>
              <a:ext uri="{FF2B5EF4-FFF2-40B4-BE49-F238E27FC236}">
                <a16:creationId xmlns:a16="http://schemas.microsoft.com/office/drawing/2014/main" id="{D85426A5-5366-48FF-8A14-8AC19B087570}"/>
              </a:ext>
            </a:extLst>
          </p:cNvPr>
          <p:cNvSpPr txBox="1">
            <a:spLocks/>
          </p:cNvSpPr>
          <p:nvPr/>
        </p:nvSpPr>
        <p:spPr>
          <a:xfrm>
            <a:off x="9143771" y="4130904"/>
            <a:ext cx="7375161" cy="5198835"/>
          </a:xfrm>
          <a:prstGeom prst="rect">
            <a:avLst/>
          </a:prstGeom>
        </p:spPr>
        <p:txBody>
          <a:bodyPr vert="horz" lIns="91440" tIns="45720" rIns="91440" bIns="45720" rtlCol="0">
            <a:normAutofit/>
          </a:bodyPr>
          <a:lstStyle>
            <a:lvl1pPr marL="342900" indent="-342900" defTabSz="1371600">
              <a:lnSpc>
                <a:spcPct val="90000"/>
              </a:lnSpc>
              <a:spcBef>
                <a:spcPts val="1500"/>
              </a:spcBef>
              <a:buFont typeface="Arial" panose="020B0604020202020204" pitchFamily="34" charset="0"/>
              <a:buChar char="•"/>
              <a:defRPr sz="3000">
                <a:solidFill>
                  <a:srgbClr val="000000"/>
                </a:solidFill>
              </a:defRPr>
            </a:lvl1pPr>
            <a:lvl2pPr marL="1028700" indent="-342900" defTabSz="1371600">
              <a:lnSpc>
                <a:spcPct val="90000"/>
              </a:lnSpc>
              <a:spcBef>
                <a:spcPts val="750"/>
              </a:spcBef>
              <a:buFont typeface="Arial" panose="020B0604020202020204" pitchFamily="34" charset="0"/>
              <a:buChar char="•"/>
              <a:defRPr sz="3600"/>
            </a:lvl2pPr>
            <a:lvl3pPr marL="1714500" indent="-342900" defTabSz="1371600">
              <a:lnSpc>
                <a:spcPct val="90000"/>
              </a:lnSpc>
              <a:spcBef>
                <a:spcPts val="750"/>
              </a:spcBef>
              <a:buFont typeface="Arial" panose="020B0604020202020204" pitchFamily="34" charset="0"/>
              <a:buChar char="•"/>
              <a:defRPr sz="3000"/>
            </a:lvl3pPr>
            <a:lvl4pPr marL="2400300" indent="-342900" defTabSz="1371600">
              <a:lnSpc>
                <a:spcPct val="90000"/>
              </a:lnSpc>
              <a:spcBef>
                <a:spcPts val="750"/>
              </a:spcBef>
              <a:buFont typeface="Arial" panose="020B0604020202020204" pitchFamily="34" charset="0"/>
              <a:buChar char="•"/>
              <a:defRPr sz="2700"/>
            </a:lvl4pPr>
            <a:lvl5pPr marL="3086100" indent="-342900" defTabSz="1371600">
              <a:lnSpc>
                <a:spcPct val="90000"/>
              </a:lnSpc>
              <a:spcBef>
                <a:spcPts val="750"/>
              </a:spcBef>
              <a:buFont typeface="Arial" panose="020B0604020202020204" pitchFamily="34" charset="0"/>
              <a:buChar char="•"/>
              <a:defRPr sz="2700"/>
            </a:lvl5pPr>
            <a:lvl6pPr marL="3771900" indent="-342900" defTabSz="1371600">
              <a:lnSpc>
                <a:spcPct val="90000"/>
              </a:lnSpc>
              <a:spcBef>
                <a:spcPts val="750"/>
              </a:spcBef>
              <a:buFont typeface="Arial" panose="020B0604020202020204" pitchFamily="34" charset="0"/>
              <a:buChar char="•"/>
              <a:defRPr sz="2700"/>
            </a:lvl6pPr>
            <a:lvl7pPr marL="4457700" indent="-342900" defTabSz="1371600">
              <a:lnSpc>
                <a:spcPct val="90000"/>
              </a:lnSpc>
              <a:spcBef>
                <a:spcPts val="750"/>
              </a:spcBef>
              <a:buFont typeface="Arial" panose="020B0604020202020204" pitchFamily="34" charset="0"/>
              <a:buChar char="•"/>
              <a:defRPr sz="2700"/>
            </a:lvl7pPr>
            <a:lvl8pPr marL="5143500" indent="-342900" defTabSz="1371600">
              <a:lnSpc>
                <a:spcPct val="90000"/>
              </a:lnSpc>
              <a:spcBef>
                <a:spcPts val="750"/>
              </a:spcBef>
              <a:buFont typeface="Arial" panose="020B0604020202020204" pitchFamily="34" charset="0"/>
              <a:buChar char="•"/>
              <a:defRPr sz="2700"/>
            </a:lvl8pPr>
            <a:lvl9pPr marL="5829300" indent="-342900" defTabSz="1371600">
              <a:lnSpc>
                <a:spcPct val="90000"/>
              </a:lnSpc>
              <a:spcBef>
                <a:spcPts val="750"/>
              </a:spcBef>
              <a:buFont typeface="Arial" panose="020B0604020202020204" pitchFamily="34" charset="0"/>
              <a:buChar char="•"/>
              <a:defRPr sz="2700"/>
            </a:lvl9pPr>
          </a:lstStyle>
          <a:p>
            <a:r>
              <a:rPr lang="pt-BR" sz="2400" dirty="0"/>
              <a:t>Uma imagem binária é uma matriz M-</a:t>
            </a:r>
            <a:r>
              <a:rPr lang="pt-BR" sz="2400" dirty="0" err="1"/>
              <a:t>by</a:t>
            </a:r>
            <a:r>
              <a:rPr lang="pt-BR" sz="2400" dirty="0"/>
              <a:t>-N da classe lógica. Um pixel em uma imagem binária é preto se for falso e branco, se for verdadeiro.</a:t>
            </a:r>
          </a:p>
          <a:p>
            <a:r>
              <a:rPr lang="pt-BR" sz="2400" dirty="0"/>
              <a:t>Uma imagem indexada consiste em uma matriz M-</a:t>
            </a:r>
            <a:r>
              <a:rPr lang="pt-BR" sz="2400" dirty="0" err="1"/>
              <a:t>by</a:t>
            </a:r>
            <a:r>
              <a:rPr lang="pt-BR" sz="2400" dirty="0"/>
              <a:t>-N de inteiros e um mapa de cores C-by-3. Cada inteiro corresponde a um índice no mapa de cores e cada linha no mapa de cores corresponde a uma cor RGB. O mapa de cores deve ser da classe </a:t>
            </a:r>
            <a:r>
              <a:rPr lang="pt-BR" sz="2400" dirty="0" err="1"/>
              <a:t>double</a:t>
            </a:r>
            <a:r>
              <a:rPr lang="pt-BR" sz="2400" dirty="0"/>
              <a:t> com valores entre 0 e 1.</a:t>
            </a:r>
          </a:p>
          <a:p>
            <a:r>
              <a:rPr lang="pt-BR" sz="2400" dirty="0"/>
              <a:t>Fonte: Manual do </a:t>
            </a:r>
            <a:r>
              <a:rPr lang="pt-BR" sz="2400" dirty="0" err="1"/>
              <a:t>Octave</a:t>
            </a:r>
            <a:r>
              <a:rPr lang="pt-BR" sz="2400" dirty="0"/>
              <a:t>.</a:t>
            </a:r>
          </a:p>
        </p:txBody>
      </p:sp>
    </p:spTree>
    <p:extLst>
      <p:ext uri="{BB962C8B-B14F-4D97-AF65-F5344CB8AC3E}">
        <p14:creationId xmlns:p14="http://schemas.microsoft.com/office/powerpoint/2010/main" val="21699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2"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3" name="Oval 12">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4"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6" name="Espaço Reservado para Texto 5">
            <a:extLst>
              <a:ext uri="{FF2B5EF4-FFF2-40B4-BE49-F238E27FC236}">
                <a16:creationId xmlns:a16="http://schemas.microsoft.com/office/drawing/2014/main" id="{33DC621B-7413-4DBB-A077-987619F8E344}"/>
              </a:ext>
            </a:extLst>
          </p:cNvPr>
          <p:cNvSpPr>
            <a:spLocks noGrp="1"/>
          </p:cNvSpPr>
          <p:nvPr>
            <p:ph type="body" idx="1"/>
          </p:nvPr>
        </p:nvSpPr>
        <p:spPr>
          <a:xfrm>
            <a:off x="2286000" y="6743700"/>
            <a:ext cx="13716000" cy="1143000"/>
          </a:xfrm>
        </p:spPr>
        <p:txBody>
          <a:bodyPr vert="horz" lIns="91440" tIns="45720" rIns="91440" bIns="45720" rtlCol="0">
            <a:normAutofit/>
          </a:bodyPr>
          <a:lstStyle/>
          <a:p>
            <a:pPr algn="ctr" defTabSz="914400">
              <a:spcBef>
                <a:spcPts val="1000"/>
              </a:spcBef>
            </a:pPr>
            <a:r>
              <a:rPr lang="en-US" sz="2700" kern="1200" err="1">
                <a:solidFill>
                  <a:schemeClr val="tx1"/>
                </a:solidFill>
                <a:latin typeface="+mn-lt"/>
                <a:ea typeface="+mn-ea"/>
                <a:cs typeface="+mn-cs"/>
              </a:rPr>
              <a:t>Tópico</a:t>
            </a:r>
            <a:r>
              <a:rPr lang="en-US" sz="2700" kern="1200">
                <a:solidFill>
                  <a:schemeClr val="tx1"/>
                </a:solidFill>
                <a:latin typeface="+mn-lt"/>
                <a:ea typeface="+mn-ea"/>
                <a:cs typeface="+mn-cs"/>
              </a:rPr>
              <a:t> 3 - A</a:t>
            </a:r>
          </a:p>
        </p:txBody>
      </p:sp>
      <p:sp>
        <p:nvSpPr>
          <p:cNvPr id="16" name="Rectangle 15">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en-US" sz="6000" kern="1200" dirty="0" err="1">
                <a:solidFill>
                  <a:schemeClr val="bg2"/>
                </a:solidFill>
                <a:latin typeface="+mj-lt"/>
                <a:ea typeface="+mj-ea"/>
                <a:cs typeface="+mj-cs"/>
              </a:rPr>
              <a:t>Realce</a:t>
            </a:r>
            <a:r>
              <a:rPr lang="en-US" sz="6000" kern="1200" dirty="0">
                <a:solidFill>
                  <a:schemeClr val="bg2"/>
                </a:solidFill>
                <a:latin typeface="+mj-lt"/>
                <a:ea typeface="+mj-ea"/>
                <a:cs typeface="+mj-cs"/>
              </a:rPr>
              <a:t>/melhoria de imagens no </a:t>
            </a:r>
            <a:r>
              <a:rPr lang="en-US" sz="6000" kern="1200" dirty="0" err="1">
                <a:solidFill>
                  <a:schemeClr val="bg2"/>
                </a:solidFill>
                <a:latin typeface="+mj-lt"/>
                <a:ea typeface="+mj-ea"/>
                <a:cs typeface="+mj-cs"/>
              </a:rPr>
              <a:t>domínio</a:t>
            </a:r>
            <a:r>
              <a:rPr lang="en-US" sz="6000" kern="1200" dirty="0">
                <a:solidFill>
                  <a:schemeClr val="bg2"/>
                </a:solidFill>
                <a:latin typeface="+mj-lt"/>
                <a:ea typeface="+mj-ea"/>
                <a:cs typeface="+mj-cs"/>
              </a:rPr>
              <a:t> espacial</a:t>
            </a:r>
          </a:p>
        </p:txBody>
      </p:sp>
      <p:sp>
        <p:nvSpPr>
          <p:cNvPr id="3" name="Espaço Reservado para Rodapé 2">
            <a:extLst>
              <a:ext uri="{FF2B5EF4-FFF2-40B4-BE49-F238E27FC236}">
                <a16:creationId xmlns:a16="http://schemas.microsoft.com/office/drawing/2014/main" id="{B7CDE6BD-70F3-4F75-B77B-0F634AA65893}"/>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284CB4D4-99B1-4A2B-80D9-C1BE7DFF66D4}"/>
              </a:ext>
            </a:extLst>
          </p:cNvPr>
          <p:cNvSpPr>
            <a:spLocks noGrp="1"/>
          </p:cNvSpPr>
          <p:nvPr>
            <p:ph type="sldNum" sz="quarter" idx="12"/>
          </p:nvPr>
        </p:nvSpPr>
        <p:spPr/>
        <p:txBody>
          <a:bodyPr/>
          <a:lstStyle/>
          <a:p>
            <a:fld id="{04A78EB3-769F-4FED-868E-87308CA05BF1}" type="slidenum">
              <a:rPr lang="pt-BR" smtClean="0"/>
              <a:t>49</a:t>
            </a:fld>
            <a:endParaRPr lang="pt-BR"/>
          </a:p>
        </p:txBody>
      </p:sp>
    </p:spTree>
    <p:extLst>
      <p:ext uri="{BB962C8B-B14F-4D97-AF65-F5344CB8AC3E}">
        <p14:creationId xmlns:p14="http://schemas.microsoft.com/office/powerpoint/2010/main" val="280796208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051862"/>
            <a:ext cx="13741543" cy="2235139"/>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8294826"/>
            <a:ext cx="11579071" cy="1644496"/>
          </a:xfrm>
        </p:spPr>
        <p:txBody>
          <a:bodyPr vert="horz" lIns="91440" tIns="45720" rIns="91440" bIns="45720" rtlCol="0">
            <a:normAutofit/>
          </a:bodyPr>
          <a:lstStyle/>
          <a:p>
            <a:pPr defTabSz="914400"/>
            <a:r>
              <a:rPr lang="en-US" kern="1200">
                <a:latin typeface="+mj-lt"/>
                <a:ea typeface="+mj-ea"/>
                <a:cs typeface="+mj-cs"/>
              </a:rPr>
              <a:t>A disciplina</a:t>
            </a:r>
          </a:p>
        </p:txBody>
      </p:sp>
      <p:sp>
        <p:nvSpPr>
          <p:cNvPr id="33" name="Freeform: Shape 32">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44555" y="8051862"/>
            <a:ext cx="5143445" cy="2235139"/>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Espaço Reservado para Conteúdo 3">
            <a:extLst>
              <a:ext uri="{FF2B5EF4-FFF2-40B4-BE49-F238E27FC236}">
                <a16:creationId xmlns:a16="http://schemas.microsoft.com/office/drawing/2014/main" id="{EA1265CB-33BA-412F-85DD-225F66ED7598}"/>
              </a:ext>
            </a:extLst>
          </p:cNvPr>
          <p:cNvGraphicFramePr>
            <a:graphicFrameLocks noGrp="1"/>
          </p:cNvGraphicFramePr>
          <p:nvPr>
            <p:ph idx="1"/>
            <p:extLst>
              <p:ext uri="{D42A27DB-BD31-4B8C-83A1-F6EECF244321}">
                <p14:modId xmlns:p14="http://schemas.microsoft.com/office/powerpoint/2010/main" val="4280661969"/>
              </p:ext>
            </p:extLst>
          </p:nvPr>
        </p:nvGraphicFramePr>
        <p:xfrm>
          <a:off x="1257300" y="965200"/>
          <a:ext cx="15773400" cy="6121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ço Reservado para Rodapé 2">
            <a:extLst>
              <a:ext uri="{FF2B5EF4-FFF2-40B4-BE49-F238E27FC236}">
                <a16:creationId xmlns:a16="http://schemas.microsoft.com/office/drawing/2014/main" id="{32919E8E-8584-42B2-A5DC-5FE557E42F9F}"/>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E2B4CFCC-DC04-4ED7-80B2-CF6C73DAAC98}"/>
              </a:ext>
            </a:extLst>
          </p:cNvPr>
          <p:cNvSpPr>
            <a:spLocks noGrp="1"/>
          </p:cNvSpPr>
          <p:nvPr>
            <p:ph type="sldNum" sz="quarter" idx="12"/>
          </p:nvPr>
        </p:nvSpPr>
        <p:spPr/>
        <p:txBody>
          <a:bodyPr/>
          <a:lstStyle/>
          <a:p>
            <a:fld id="{04A78EB3-769F-4FED-868E-87308CA05BF1}" type="slidenum">
              <a:rPr lang="pt-BR" smtClean="0"/>
              <a:t>5</a:t>
            </a:fld>
            <a:endParaRPr lang="pt-BR"/>
          </a:p>
        </p:txBody>
      </p:sp>
    </p:spTree>
    <p:extLst>
      <p:ext uri="{BB962C8B-B14F-4D97-AF65-F5344CB8AC3E}">
        <p14:creationId xmlns:p14="http://schemas.microsoft.com/office/powerpoint/2010/main" val="948093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1" y="0"/>
            <a:ext cx="17220741" cy="4130904"/>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768839" y="1240020"/>
            <a:ext cx="14750322" cy="1988344"/>
          </a:xfrm>
        </p:spPr>
        <p:txBody>
          <a:bodyPr vert="horz" lIns="91440" tIns="45720" rIns="91440" bIns="45720" rtlCol="0">
            <a:normAutofit/>
          </a:bodyPr>
          <a:lstStyle/>
          <a:p>
            <a:pPr algn="ctr" defTabSz="914400"/>
            <a:r>
              <a:rPr lang="pt-BR" sz="6000" dirty="0">
                <a:solidFill>
                  <a:srgbClr val="FFFFFF"/>
                </a:solidFill>
              </a:rPr>
              <a:t>Transformações de intensidade e filtragem espacial</a:t>
            </a:r>
            <a:endParaRPr lang="en-US" sz="6000" kern="1200" dirty="0">
              <a:solidFill>
                <a:srgbClr val="FFFFFF"/>
              </a:solidFill>
              <a:latin typeface="+mj-lt"/>
              <a:ea typeface="+mj-ea"/>
              <a:cs typeface="+mj-cs"/>
            </a:endParaRPr>
          </a:p>
        </p:txBody>
      </p:sp>
      <p:graphicFrame>
        <p:nvGraphicFramePr>
          <p:cNvPr id="4" name="Espaço Reservado para Conteúdo 3">
            <a:extLst>
              <a:ext uri="{FF2B5EF4-FFF2-40B4-BE49-F238E27FC236}">
                <a16:creationId xmlns:a16="http://schemas.microsoft.com/office/drawing/2014/main" id="{5CA15707-E504-40B7-921C-E67EE8E5D810}"/>
              </a:ext>
            </a:extLst>
          </p:cNvPr>
          <p:cNvGraphicFramePr>
            <a:graphicFrameLocks noGrp="1"/>
          </p:cNvGraphicFramePr>
          <p:nvPr>
            <p:ph idx="1"/>
            <p:extLst>
              <p:ext uri="{D42A27DB-BD31-4B8C-83A1-F6EECF244321}">
                <p14:modId xmlns:p14="http://schemas.microsoft.com/office/powerpoint/2010/main" val="3920121696"/>
              </p:ext>
            </p:extLst>
          </p:nvPr>
        </p:nvGraphicFramePr>
        <p:xfrm>
          <a:off x="1257300" y="4130904"/>
          <a:ext cx="15773400" cy="5135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ço Reservado para Rodapé 4">
            <a:extLst>
              <a:ext uri="{FF2B5EF4-FFF2-40B4-BE49-F238E27FC236}">
                <a16:creationId xmlns:a16="http://schemas.microsoft.com/office/drawing/2014/main" id="{84F20AEA-2B0C-4ADA-8052-3C98136E570D}"/>
              </a:ext>
            </a:extLst>
          </p:cNvPr>
          <p:cNvSpPr>
            <a:spLocks noGrp="1"/>
          </p:cNvSpPr>
          <p:nvPr>
            <p:ph type="ftr" sz="quarter" idx="11"/>
          </p:nvPr>
        </p:nvSpPr>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5DFECC01-71CC-4282-B8AC-F202B6E0531D}"/>
              </a:ext>
            </a:extLst>
          </p:cNvPr>
          <p:cNvSpPr>
            <a:spLocks noGrp="1"/>
          </p:cNvSpPr>
          <p:nvPr>
            <p:ph type="sldNum" sz="quarter" idx="12"/>
          </p:nvPr>
        </p:nvSpPr>
        <p:spPr/>
        <p:txBody>
          <a:bodyPr/>
          <a:lstStyle/>
          <a:p>
            <a:fld id="{04A78EB3-769F-4FED-868E-87308CA05BF1}" type="slidenum">
              <a:rPr lang="pt-BR" smtClean="0"/>
              <a:t>50</a:t>
            </a:fld>
            <a:endParaRPr lang="pt-BR"/>
          </a:p>
        </p:txBody>
      </p:sp>
    </p:spTree>
    <p:extLst>
      <p:ext uri="{BB962C8B-B14F-4D97-AF65-F5344CB8AC3E}">
        <p14:creationId xmlns:p14="http://schemas.microsoft.com/office/powerpoint/2010/main" val="420797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835533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5713014"/>
            <a:ext cx="18288000" cy="457398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06726" y="1787694"/>
            <a:ext cx="15032169" cy="4464516"/>
          </a:xfrm>
        </p:spPr>
        <p:txBody>
          <a:bodyPr vert="horz" lIns="91440" tIns="45720" rIns="91440" bIns="45720" rtlCol="0" anchor="ctr">
            <a:normAutofit/>
          </a:bodyPr>
          <a:lstStyle/>
          <a:p>
            <a:pPr defTabSz="914400"/>
            <a:r>
              <a:rPr lang="en-US" sz="9900" kern="1200" dirty="0" err="1">
                <a:solidFill>
                  <a:srgbClr val="FFFFFF"/>
                </a:solidFill>
                <a:latin typeface="+mj-lt"/>
                <a:ea typeface="+mj-ea"/>
                <a:cs typeface="+mj-cs"/>
              </a:rPr>
              <a:t>Transformações</a:t>
            </a:r>
            <a:r>
              <a:rPr lang="en-US" sz="9900" kern="1200" dirty="0">
                <a:solidFill>
                  <a:srgbClr val="FFFFFF"/>
                </a:solidFill>
                <a:latin typeface="+mj-lt"/>
                <a:ea typeface="+mj-ea"/>
                <a:cs typeface="+mj-cs"/>
              </a:rPr>
              <a:t> de </a:t>
            </a:r>
            <a:r>
              <a:rPr lang="en-US" sz="9900" kern="1200" dirty="0" err="1">
                <a:solidFill>
                  <a:srgbClr val="FFFFFF"/>
                </a:solidFill>
                <a:latin typeface="+mj-lt"/>
                <a:ea typeface="+mj-ea"/>
                <a:cs typeface="+mj-cs"/>
              </a:rPr>
              <a:t>intensidade</a:t>
            </a:r>
            <a:endParaRPr lang="en-US" sz="9900" kern="1200" dirty="0">
              <a:solidFill>
                <a:srgbClr val="FFFFFF"/>
              </a:solidFill>
              <a:latin typeface="+mj-lt"/>
              <a:ea typeface="+mj-ea"/>
              <a:cs typeface="+mj-cs"/>
            </a:endParaRPr>
          </a:p>
        </p:txBody>
      </p:sp>
      <p:sp>
        <p:nvSpPr>
          <p:cNvPr id="5" name="Espaço Reservado para Rodapé 4">
            <a:extLst>
              <a:ext uri="{FF2B5EF4-FFF2-40B4-BE49-F238E27FC236}">
                <a16:creationId xmlns:a16="http://schemas.microsoft.com/office/drawing/2014/main" id="{CAD1E55F-FB97-4603-B735-10E669426F57}"/>
              </a:ext>
            </a:extLst>
          </p:cNvPr>
          <p:cNvSpPr>
            <a:spLocks noGrp="1"/>
          </p:cNvSpPr>
          <p:nvPr>
            <p:ph type="ftr" sz="quarter" idx="11"/>
          </p:nvPr>
        </p:nvSpPr>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A61EFBD4-EC27-4655-937D-E4D41D2A3209}"/>
              </a:ext>
            </a:extLst>
          </p:cNvPr>
          <p:cNvSpPr>
            <a:spLocks noGrp="1"/>
          </p:cNvSpPr>
          <p:nvPr>
            <p:ph type="sldNum" sz="quarter" idx="12"/>
          </p:nvPr>
        </p:nvSpPr>
        <p:spPr/>
        <p:txBody>
          <a:bodyPr/>
          <a:lstStyle/>
          <a:p>
            <a:fld id="{04A78EB3-769F-4FED-868E-87308CA05BF1}" type="slidenum">
              <a:rPr lang="pt-BR" smtClean="0"/>
              <a:t>51</a:t>
            </a:fld>
            <a:endParaRPr lang="pt-BR"/>
          </a:p>
        </p:txBody>
      </p:sp>
    </p:spTree>
    <p:extLst>
      <p:ext uri="{BB962C8B-B14F-4D97-AF65-F5344CB8AC3E}">
        <p14:creationId xmlns:p14="http://schemas.microsoft.com/office/powerpoint/2010/main" val="2806350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T(r)</a:t>
            </a:r>
            <a:br>
              <a:rPr lang="pt-BR" sz="6000" dirty="0">
                <a:solidFill>
                  <a:srgbClr val="FFFFFF"/>
                </a:solidFill>
              </a:rPr>
            </a:br>
            <a:r>
              <a:rPr lang="pt-BR" sz="6000" dirty="0">
                <a:solidFill>
                  <a:srgbClr val="FFFFFF"/>
                </a:solidFill>
              </a:rPr>
              <a:t>Identidade</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2118733"/>
            <a:ext cx="5140925" cy="6545766"/>
          </a:xfrm>
        </p:spPr>
        <p:txBody>
          <a:bodyPr>
            <a:normAutofit/>
          </a:bodyPr>
          <a:lstStyle/>
          <a:p>
            <a:r>
              <a:rPr lang="pt-BR" sz="2800" dirty="0"/>
              <a:t>Não há alteração na intensidade dos pixels. Pode ser observado na Figura 3.3 (p. 71).</a:t>
            </a:r>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Espaço Reservado para Rodapé 4">
            <a:extLst>
              <a:ext uri="{FF2B5EF4-FFF2-40B4-BE49-F238E27FC236}">
                <a16:creationId xmlns:a16="http://schemas.microsoft.com/office/drawing/2014/main" id="{91FDB1CA-5919-4566-A360-786DB8D373E1}"/>
              </a:ext>
            </a:extLst>
          </p:cNvPr>
          <p:cNvSpPr>
            <a:spLocks noGrp="1"/>
          </p:cNvSpPr>
          <p:nvPr>
            <p:ph type="ftr" sz="quarter" idx="11"/>
          </p:nvPr>
        </p:nvSpPr>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672DFDD8-62D4-4B4D-A205-F497D5239675}"/>
              </a:ext>
            </a:extLst>
          </p:cNvPr>
          <p:cNvSpPr>
            <a:spLocks noGrp="1"/>
          </p:cNvSpPr>
          <p:nvPr>
            <p:ph type="sldNum" sz="quarter" idx="12"/>
          </p:nvPr>
        </p:nvSpPr>
        <p:spPr/>
        <p:txBody>
          <a:bodyPr/>
          <a:lstStyle/>
          <a:p>
            <a:fld id="{04A78EB3-769F-4FED-868E-87308CA05BF1}" type="slidenum">
              <a:rPr lang="pt-BR" smtClean="0"/>
              <a:t>52</a:t>
            </a:fld>
            <a:endParaRPr lang="pt-BR"/>
          </a:p>
        </p:txBody>
      </p:sp>
    </p:spTree>
    <p:extLst>
      <p:ext uri="{BB962C8B-B14F-4D97-AF65-F5344CB8AC3E}">
        <p14:creationId xmlns:p14="http://schemas.microsoft.com/office/powerpoint/2010/main" val="3916973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T(r)</a:t>
            </a:r>
            <a:br>
              <a:rPr lang="pt-BR" sz="6000" dirty="0">
                <a:solidFill>
                  <a:srgbClr val="FFFFFF"/>
                </a:solidFill>
              </a:rPr>
            </a:br>
            <a:r>
              <a:rPr lang="pt-BR" sz="6000" dirty="0">
                <a:solidFill>
                  <a:srgbClr val="FFFFFF"/>
                </a:solidFill>
              </a:rPr>
              <a:t>Negativo</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2118733"/>
            <a:ext cx="5140925" cy="6545766"/>
          </a:xfrm>
        </p:spPr>
        <p:txBody>
          <a:bodyPr>
            <a:normAutofit fontScale="92500" lnSpcReduction="20000"/>
          </a:bodyPr>
          <a:lstStyle/>
          <a:p>
            <a:pPr>
              <a:lnSpc>
                <a:spcPct val="120000"/>
              </a:lnSpc>
            </a:pPr>
            <a:r>
              <a:rPr lang="pt-BR" sz="2800" dirty="0"/>
              <a:t>Esta transformação equivale a um negativo fotográfico.</a:t>
            </a:r>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2118733"/>
                <a:ext cx="4796551" cy="6545766"/>
              </a:xfrm>
            </p:spPr>
            <p:txBody>
              <a:bodyPr>
                <a:normAutofit fontScale="92500" lnSpcReduction="20000"/>
              </a:bodyPr>
              <a:lstStyle/>
              <a:p>
                <a:r>
                  <a:rPr lang="pt-BR" sz="3200" dirty="0"/>
                  <a:t>Função de transformação para negativo:</a:t>
                </a:r>
              </a:p>
              <a:p>
                <a:pPr marL="0" indent="0">
                  <a:buNone/>
                </a:pPr>
                <a:endParaRPr lang="pt-BR" sz="3200" dirty="0"/>
              </a:p>
              <a:p>
                <a:pPr marL="0" indent="0">
                  <a:buNone/>
                </a:pPr>
                <a14:m>
                  <m:oMathPara xmlns:m="http://schemas.openxmlformats.org/officeDocument/2006/math">
                    <m:oMathParaPr>
                      <m:jc m:val="centerGroup"/>
                    </m:oMathParaPr>
                    <m:oMath xmlns:m="http://schemas.openxmlformats.org/officeDocument/2006/math">
                      <m:r>
                        <a:rPr lang="pt-BR" sz="3200" b="1" i="1">
                          <a:solidFill>
                            <a:srgbClr val="17406D"/>
                          </a:solidFill>
                          <a:latin typeface="Cambria Math" panose="02040503050406030204" pitchFamily="18" charset="0"/>
                        </a:rPr>
                        <m:t>𝑻</m:t>
                      </m:r>
                      <m:d>
                        <m:dPr>
                          <m:ctrlPr>
                            <a:rPr lang="pt-BR" sz="3200" b="1" i="1">
                              <a:solidFill>
                                <a:srgbClr val="17406D"/>
                              </a:solidFill>
                              <a:latin typeface="Cambria Math" panose="02040503050406030204" pitchFamily="18" charset="0"/>
                            </a:rPr>
                          </m:ctrlPr>
                        </m:dPr>
                        <m:e>
                          <m:r>
                            <a:rPr lang="pt-BR" sz="3200" b="1" i="1">
                              <a:solidFill>
                                <a:srgbClr val="17406D"/>
                              </a:solidFill>
                              <a:latin typeface="Cambria Math" panose="02040503050406030204" pitchFamily="18" charset="0"/>
                            </a:rPr>
                            <m:t>𝒓</m:t>
                          </m:r>
                        </m:e>
                      </m:d>
                      <m:r>
                        <a:rPr lang="pt-BR" sz="3200" b="1" i="1">
                          <a:solidFill>
                            <a:srgbClr val="17406D"/>
                          </a:solidFill>
                          <a:latin typeface="Cambria Math" panose="02040503050406030204" pitchFamily="18" charset="0"/>
                        </a:rPr>
                        <m:t>=</m:t>
                      </m:r>
                      <m:r>
                        <a:rPr lang="pt-BR" sz="3200" b="1" i="1">
                          <a:solidFill>
                            <a:srgbClr val="17406D"/>
                          </a:solidFill>
                          <a:latin typeface="Cambria Math" panose="02040503050406030204" pitchFamily="18" charset="0"/>
                        </a:rPr>
                        <m:t>𝑳</m:t>
                      </m:r>
                      <m:r>
                        <a:rPr lang="pt-BR" sz="3200" b="1" i="1">
                          <a:solidFill>
                            <a:srgbClr val="17406D"/>
                          </a:solidFill>
                          <a:latin typeface="Cambria Math" panose="02040503050406030204" pitchFamily="18" charset="0"/>
                        </a:rPr>
                        <m:t>−</m:t>
                      </m:r>
                      <m:r>
                        <a:rPr lang="pt-BR" sz="3200" b="1" i="1">
                          <a:solidFill>
                            <a:srgbClr val="17406D"/>
                          </a:solidFill>
                          <a:latin typeface="Cambria Math" panose="02040503050406030204" pitchFamily="18" charset="0"/>
                        </a:rPr>
                        <m:t>𝟏</m:t>
                      </m:r>
                      <m:r>
                        <a:rPr lang="pt-BR" sz="3200" b="1" i="1">
                          <a:solidFill>
                            <a:srgbClr val="17406D"/>
                          </a:solidFill>
                          <a:latin typeface="Cambria Math" panose="02040503050406030204" pitchFamily="18" charset="0"/>
                        </a:rPr>
                        <m:t>−</m:t>
                      </m:r>
                      <m:r>
                        <a:rPr lang="pt-BR" sz="3200" b="1" i="1">
                          <a:solidFill>
                            <a:srgbClr val="17406D"/>
                          </a:solidFill>
                          <a:latin typeface="Cambria Math" panose="02040503050406030204" pitchFamily="18" charset="0"/>
                        </a:rPr>
                        <m:t>𝒓</m:t>
                      </m:r>
                    </m:oMath>
                  </m:oMathPara>
                </a14:m>
                <a:endParaRPr lang="pt-BR" sz="3200" b="1" dirty="0">
                  <a:solidFill>
                    <a:srgbClr val="17406D"/>
                  </a:solidFill>
                </a:endParaRPr>
              </a:p>
              <a:p>
                <a:pPr marL="0" indent="0">
                  <a:buNone/>
                </a:pPr>
                <a:endParaRPr lang="pt-BR" sz="3200" dirty="0"/>
              </a:p>
              <a:p>
                <a:r>
                  <a:rPr lang="pt-BR" sz="3200" dirty="0"/>
                  <a:t>Dada a função de transformação genérica:</a:t>
                </a:r>
              </a:p>
              <a:p>
                <a:pPr marL="0" indent="0">
                  <a:buNone/>
                </a:pPr>
                <a:endParaRPr lang="pt-BR" sz="3200" dirty="0"/>
              </a:p>
              <a:p>
                <a:pPr marL="0" indent="0">
                  <a:buNone/>
                </a:pPr>
                <a14:m>
                  <m:oMathPara xmlns:m="http://schemas.openxmlformats.org/officeDocument/2006/math">
                    <m:oMathParaPr>
                      <m:jc m:val="centerGroup"/>
                    </m:oMathParaPr>
                    <m:oMath xmlns:m="http://schemas.openxmlformats.org/officeDocument/2006/math">
                      <m:r>
                        <a:rPr lang="pt-BR" sz="3200" b="1" i="1">
                          <a:latin typeface="Cambria Math" panose="02040503050406030204" pitchFamily="18" charset="0"/>
                        </a:rPr>
                        <m:t>𝒔</m:t>
                      </m:r>
                      <m:r>
                        <a:rPr lang="pt-BR" sz="3200" b="1" i="1">
                          <a:latin typeface="Cambria Math" panose="02040503050406030204" pitchFamily="18" charset="0"/>
                        </a:rPr>
                        <m:t>=</m:t>
                      </m:r>
                      <m:r>
                        <a:rPr lang="pt-BR" sz="3200" b="1" i="1">
                          <a:latin typeface="Cambria Math" panose="02040503050406030204" pitchFamily="18" charset="0"/>
                        </a:rPr>
                        <m:t>𝑻</m:t>
                      </m:r>
                      <m:r>
                        <a:rPr lang="pt-BR" sz="3200" b="1" i="1">
                          <a:latin typeface="Cambria Math" panose="02040503050406030204" pitchFamily="18" charset="0"/>
                        </a:rPr>
                        <m:t>(</m:t>
                      </m:r>
                      <m:r>
                        <a:rPr lang="pt-BR" sz="3200" b="1" i="1">
                          <a:latin typeface="Cambria Math" panose="02040503050406030204" pitchFamily="18" charset="0"/>
                        </a:rPr>
                        <m:t>𝒓</m:t>
                      </m:r>
                      <m:r>
                        <a:rPr lang="pt-BR" sz="3200" b="1" i="1">
                          <a:latin typeface="Cambria Math" panose="02040503050406030204" pitchFamily="18" charset="0"/>
                        </a:rPr>
                        <m:t>)</m:t>
                      </m:r>
                    </m:oMath>
                  </m:oMathPara>
                </a14:m>
                <a:endParaRPr lang="pt-BR" sz="3200" b="1" dirty="0"/>
              </a:p>
              <a:p>
                <a:pPr marL="0" indent="0">
                  <a:buNone/>
                </a:pPr>
                <a:endParaRPr lang="pt-BR" sz="3200" dirty="0"/>
              </a:p>
              <a:p>
                <a:r>
                  <a:rPr lang="pt-BR" sz="3200" dirty="0"/>
                  <a:t>Temos a saída da transformação como:</a:t>
                </a:r>
              </a:p>
              <a:p>
                <a:pPr marL="0" indent="0">
                  <a:buNone/>
                </a:pPr>
                <a:endParaRPr lang="pt-BR" sz="3200" dirty="0"/>
              </a:p>
              <a:p>
                <a:pPr marL="0" indent="0">
                  <a:buNone/>
                </a:pPr>
                <a14:m>
                  <m:oMathPara xmlns:m="http://schemas.openxmlformats.org/officeDocument/2006/math">
                    <m:oMathParaPr>
                      <m:jc m:val="centerGroup"/>
                    </m:oMathParaPr>
                    <m:oMath xmlns:m="http://schemas.openxmlformats.org/officeDocument/2006/math">
                      <m:r>
                        <a:rPr lang="pt-BR" sz="3200" b="1" i="1">
                          <a:latin typeface="Cambria Math" panose="02040503050406030204" pitchFamily="18" charset="0"/>
                        </a:rPr>
                        <m:t>𝒔</m:t>
                      </m:r>
                      <m:r>
                        <a:rPr lang="pt-BR" sz="3200" b="1" i="1">
                          <a:latin typeface="Cambria Math" panose="02040503050406030204" pitchFamily="18" charset="0"/>
                        </a:rPr>
                        <m:t>=</m:t>
                      </m:r>
                      <m:r>
                        <a:rPr lang="pt-BR" sz="3200" b="1" i="1">
                          <a:latin typeface="Cambria Math" panose="02040503050406030204" pitchFamily="18" charset="0"/>
                        </a:rPr>
                        <m:t>𝑳</m:t>
                      </m:r>
                      <m:r>
                        <a:rPr lang="pt-BR" sz="3200" b="1" i="1">
                          <a:latin typeface="Cambria Math" panose="02040503050406030204" pitchFamily="18" charset="0"/>
                        </a:rPr>
                        <m:t>−</m:t>
                      </m:r>
                      <m:r>
                        <a:rPr lang="pt-BR" sz="3200" b="1" i="1">
                          <a:latin typeface="Cambria Math" panose="02040503050406030204" pitchFamily="18" charset="0"/>
                        </a:rPr>
                        <m:t>𝟏</m:t>
                      </m:r>
                      <m:r>
                        <a:rPr lang="pt-BR" sz="3200" b="1" i="1">
                          <a:latin typeface="Cambria Math" panose="02040503050406030204" pitchFamily="18" charset="0"/>
                        </a:rPr>
                        <m:t>−</m:t>
                      </m:r>
                      <m:r>
                        <a:rPr lang="pt-BR" sz="3200" b="1" i="1">
                          <a:latin typeface="Cambria Math" panose="02040503050406030204" pitchFamily="18" charset="0"/>
                        </a:rPr>
                        <m:t>𝒓</m:t>
                      </m:r>
                    </m:oMath>
                  </m:oMathPara>
                </a14:m>
                <a:endParaRPr lang="pt-BR" sz="3200" b="1" dirty="0"/>
              </a:p>
            </p:txBody>
          </p:sp>
        </mc:Choice>
        <mc:Fallback xmlns="">
          <p:sp>
            <p:nvSpPr>
              <p:cNvPr id="4" name="Espaço Reservado para Conteúdo 3">
                <a:extLst>
                  <a:ext uri="{FF2B5EF4-FFF2-40B4-BE49-F238E27FC236}">
                    <a16:creationId xmlns:a16="http://schemas.microsoft.com/office/drawing/2014/main" id="{0072805F-134E-4C56-8F8A-93226DEF1D91}"/>
                  </a:ext>
                </a:extLst>
              </p:cNvPr>
              <p:cNvSpPr>
                <a:spLocks noGrp="1" noRot="1" noChangeAspect="1" noMove="1" noResize="1" noEditPoints="1" noAdjustHandles="1" noChangeArrowheads="1" noChangeShapeType="1" noTextEdit="1"/>
              </p:cNvSpPr>
              <p:nvPr>
                <p:ph sz="half" idx="2"/>
              </p:nvPr>
            </p:nvSpPr>
            <p:spPr>
              <a:xfrm>
                <a:off x="12677406" y="2118733"/>
                <a:ext cx="4796551" cy="6545766"/>
              </a:xfrm>
              <a:blipFill>
                <a:blip r:embed="rId2"/>
                <a:stretch>
                  <a:fillRect l="-2672" t="-2982"/>
                </a:stretch>
              </a:blipFill>
            </p:spPr>
            <p:txBody>
              <a:bodyPr/>
              <a:lstStyle/>
              <a:p>
                <a:r>
                  <a:rPr lang="pt-BR">
                    <a:noFill/>
                  </a:rPr>
                  <a:t> </a:t>
                </a:r>
              </a:p>
            </p:txBody>
          </p:sp>
        </mc:Fallback>
      </mc:AlternateContent>
      <p:sp>
        <p:nvSpPr>
          <p:cNvPr id="3" name="Espaço Reservado para Rodapé 2">
            <a:extLst>
              <a:ext uri="{FF2B5EF4-FFF2-40B4-BE49-F238E27FC236}">
                <a16:creationId xmlns:a16="http://schemas.microsoft.com/office/drawing/2014/main" id="{F1D17707-FDA4-4540-99E4-8004F25C5E80}"/>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5E59D87C-3797-4B03-9A54-E464C0D029D3}"/>
              </a:ext>
            </a:extLst>
          </p:cNvPr>
          <p:cNvSpPr>
            <a:spLocks noGrp="1"/>
          </p:cNvSpPr>
          <p:nvPr>
            <p:ph type="sldNum" sz="quarter" idx="12"/>
          </p:nvPr>
        </p:nvSpPr>
        <p:spPr/>
        <p:txBody>
          <a:bodyPr/>
          <a:lstStyle/>
          <a:p>
            <a:fld id="{04A78EB3-769F-4FED-868E-87308CA05BF1}" type="slidenum">
              <a:rPr lang="pt-BR" smtClean="0"/>
              <a:t>53</a:t>
            </a:fld>
            <a:endParaRPr lang="pt-BR"/>
          </a:p>
        </p:txBody>
      </p:sp>
    </p:spTree>
    <p:extLst>
      <p:ext uri="{BB962C8B-B14F-4D97-AF65-F5344CB8AC3E}">
        <p14:creationId xmlns:p14="http://schemas.microsoft.com/office/powerpoint/2010/main" val="1311945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a:solidFill>
                  <a:srgbClr val="FFFFFF"/>
                </a:solidFill>
              </a:rPr>
              <a:t>T(r)</a:t>
            </a:r>
            <a:br>
              <a:rPr lang="pt-BR" sz="6000">
                <a:solidFill>
                  <a:srgbClr val="FFFFFF"/>
                </a:solidFill>
              </a:rPr>
            </a:br>
            <a:r>
              <a:rPr lang="pt-BR" sz="6000">
                <a:solidFill>
                  <a:srgbClr val="FFFFFF"/>
                </a:solidFill>
              </a:rPr>
              <a:t>Logarítmica</a:t>
            </a:r>
            <a:endParaRPr lang="en-US" sz="6000" kern="120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914400"/>
            <a:ext cx="5140925" cy="7750099"/>
          </a:xfrm>
        </p:spPr>
        <p:txBody>
          <a:bodyPr>
            <a:normAutofit/>
          </a:bodyPr>
          <a:lstStyle/>
          <a:p>
            <a:r>
              <a:rPr lang="pt-BR" sz="2600" dirty="0"/>
              <a:t>Esta transformação é de grande relevância para realçar imagens.</a:t>
            </a:r>
          </a:p>
          <a:p>
            <a:r>
              <a:rPr lang="pt-BR" sz="2600" dirty="0"/>
              <a:t>Possibilita mapear uma faixa estreita de baixos valores de intensidade (r) em uma faixa mais ampla (s). Também viabiliza o mapeamento de uma faixa estreita de altos valores de intensidade (r) em uma faixa mais ampla (s).</a:t>
            </a:r>
          </a:p>
          <a:p>
            <a:r>
              <a:rPr lang="pt-BR" sz="2600" dirty="0"/>
              <a:t>Logaritmo clareia imagens e logaritmo inverso escurece.</a:t>
            </a:r>
          </a:p>
          <a:p>
            <a:r>
              <a:rPr lang="pt-BR" sz="2600" dirty="0"/>
              <a:t>Compressão da faixa dinâmica (L) das imagens com grandes variações de valores de pixels. Útil para análise de Fourier.</a:t>
            </a:r>
          </a:p>
          <a:p>
            <a:endParaRPr lang="pt-BR" sz="2600" dirty="0"/>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914400"/>
                <a:ext cx="4796551" cy="7750099"/>
              </a:xfrm>
            </p:spPr>
            <p:txBody>
              <a:bodyPr>
                <a:normAutofit/>
              </a:bodyPr>
              <a:lstStyle/>
              <a:p>
                <a:r>
                  <a:rPr lang="pt-BR" sz="3000" dirty="0"/>
                  <a:t>Função de transformação logarítmica:</a:t>
                </a:r>
              </a:p>
              <a:p>
                <a:pPr marL="0" indent="0">
                  <a:buNone/>
                </a:pPr>
                <a14:m>
                  <m:oMathPara xmlns:m="http://schemas.openxmlformats.org/officeDocument/2006/math">
                    <m:oMathParaPr>
                      <m:jc m:val="centerGroup"/>
                    </m:oMathParaPr>
                    <m:oMath xmlns:m="http://schemas.openxmlformats.org/officeDocument/2006/math">
                      <m:r>
                        <a:rPr lang="pt-BR" sz="3000" b="1" i="1">
                          <a:latin typeface="Cambria Math" panose="02040503050406030204" pitchFamily="18" charset="0"/>
                        </a:rPr>
                        <m:t>𝑻</m:t>
                      </m:r>
                      <m:d>
                        <m:dPr>
                          <m:ctrlPr>
                            <a:rPr lang="pt-BR" sz="3000" b="1" i="1">
                              <a:latin typeface="Cambria Math" panose="02040503050406030204" pitchFamily="18" charset="0"/>
                            </a:rPr>
                          </m:ctrlPr>
                        </m:dPr>
                        <m:e>
                          <m:r>
                            <a:rPr lang="pt-BR" sz="3000" b="1" i="1">
                              <a:latin typeface="Cambria Math" panose="02040503050406030204" pitchFamily="18" charset="0"/>
                            </a:rPr>
                            <m:t>𝒓</m:t>
                          </m:r>
                        </m:e>
                      </m:d>
                      <m:r>
                        <a:rPr lang="pt-BR" sz="3000" b="1" i="1">
                          <a:latin typeface="Cambria Math" panose="02040503050406030204" pitchFamily="18" charset="0"/>
                        </a:rPr>
                        <m:t>=</m:t>
                      </m:r>
                      <m:r>
                        <a:rPr lang="pt-BR" sz="3000" b="1" i="1">
                          <a:latin typeface="Cambria Math" panose="02040503050406030204" pitchFamily="18" charset="0"/>
                        </a:rPr>
                        <m:t>𝒄</m:t>
                      </m:r>
                      <m:r>
                        <a:rPr lang="pt-BR" sz="3000" b="1" i="1">
                          <a:latin typeface="Cambria Math" panose="02040503050406030204" pitchFamily="18" charset="0"/>
                        </a:rPr>
                        <m:t> </m:t>
                      </m:r>
                      <m:r>
                        <a:rPr lang="pt-BR" sz="3000" b="1" i="1">
                          <a:latin typeface="Cambria Math" panose="02040503050406030204" pitchFamily="18" charset="0"/>
                        </a:rPr>
                        <m:t>𝒍𝒐𝒈</m:t>
                      </m:r>
                      <m:r>
                        <a:rPr lang="pt-BR" sz="3000" b="1" i="1">
                          <a:latin typeface="Cambria Math" panose="02040503050406030204" pitchFamily="18" charset="0"/>
                        </a:rPr>
                        <m:t>(</m:t>
                      </m:r>
                      <m:r>
                        <a:rPr lang="pt-BR" sz="3000" b="1" i="1">
                          <a:latin typeface="Cambria Math" panose="02040503050406030204" pitchFamily="18" charset="0"/>
                        </a:rPr>
                        <m:t>𝟏</m:t>
                      </m:r>
                      <m:r>
                        <a:rPr lang="pt-BR" sz="3000" b="1" i="1">
                          <a:latin typeface="Cambria Math" panose="02040503050406030204" pitchFamily="18" charset="0"/>
                        </a:rPr>
                        <m:t>+</m:t>
                      </m:r>
                      <m:r>
                        <a:rPr lang="pt-BR" sz="3000" b="1" i="1">
                          <a:latin typeface="Cambria Math" panose="02040503050406030204" pitchFamily="18" charset="0"/>
                        </a:rPr>
                        <m:t>𝒓</m:t>
                      </m:r>
                      <m:r>
                        <a:rPr lang="pt-BR" sz="3000" b="1" i="1">
                          <a:latin typeface="Cambria Math" panose="02040503050406030204" pitchFamily="18" charset="0"/>
                        </a:rPr>
                        <m:t>)</m:t>
                      </m:r>
                    </m:oMath>
                  </m:oMathPara>
                </a14:m>
                <a:endParaRPr lang="pt-BR" sz="3000" b="1" dirty="0"/>
              </a:p>
              <a:p>
                <a:pPr marL="0" indent="0">
                  <a:buNone/>
                </a:pPr>
                <a:endParaRPr lang="pt-BR" sz="3000" dirty="0"/>
              </a:p>
              <a:p>
                <a:r>
                  <a:rPr lang="pt-BR" sz="3000" dirty="0"/>
                  <a:t>Dada a função de transformação genérica:</a:t>
                </a:r>
              </a:p>
              <a:p>
                <a:pPr marL="0" indent="0">
                  <a:buNone/>
                </a:pPr>
                <a14:m>
                  <m:oMathPara xmlns:m="http://schemas.openxmlformats.org/officeDocument/2006/math">
                    <m:oMathParaPr>
                      <m:jc m:val="centerGroup"/>
                    </m:oMathParaPr>
                    <m:oMath xmlns:m="http://schemas.openxmlformats.org/officeDocument/2006/math">
                      <m:r>
                        <a:rPr lang="pt-BR" sz="3000" b="1" i="1">
                          <a:latin typeface="Cambria Math" panose="02040503050406030204" pitchFamily="18" charset="0"/>
                        </a:rPr>
                        <m:t>𝒔</m:t>
                      </m:r>
                      <m:r>
                        <a:rPr lang="pt-BR" sz="3000" b="1" i="1">
                          <a:latin typeface="Cambria Math" panose="02040503050406030204" pitchFamily="18" charset="0"/>
                        </a:rPr>
                        <m:t>=</m:t>
                      </m:r>
                      <m:r>
                        <a:rPr lang="pt-BR" sz="3000" b="1" i="1">
                          <a:latin typeface="Cambria Math" panose="02040503050406030204" pitchFamily="18" charset="0"/>
                        </a:rPr>
                        <m:t>𝑻</m:t>
                      </m:r>
                      <m:r>
                        <a:rPr lang="pt-BR" sz="3000" b="1" i="1">
                          <a:latin typeface="Cambria Math" panose="02040503050406030204" pitchFamily="18" charset="0"/>
                        </a:rPr>
                        <m:t>(</m:t>
                      </m:r>
                      <m:r>
                        <a:rPr lang="pt-BR" sz="3000" b="1" i="1">
                          <a:latin typeface="Cambria Math" panose="02040503050406030204" pitchFamily="18" charset="0"/>
                        </a:rPr>
                        <m:t>𝒓</m:t>
                      </m:r>
                      <m:r>
                        <a:rPr lang="pt-BR" sz="3000" b="1" i="1">
                          <a:latin typeface="Cambria Math" panose="02040503050406030204" pitchFamily="18" charset="0"/>
                        </a:rPr>
                        <m:t>)</m:t>
                      </m:r>
                    </m:oMath>
                  </m:oMathPara>
                </a14:m>
                <a:endParaRPr lang="pt-BR" sz="3000" b="1" dirty="0"/>
              </a:p>
              <a:p>
                <a:pPr marL="0" indent="0">
                  <a:buNone/>
                </a:pPr>
                <a:endParaRPr lang="pt-BR" sz="3000" dirty="0"/>
              </a:p>
              <a:p>
                <a:r>
                  <a:rPr lang="pt-BR" sz="3000" dirty="0"/>
                  <a:t>Temos a saída da transformação como:</a:t>
                </a:r>
              </a:p>
              <a:p>
                <a:pPr marL="0" indent="0">
                  <a:buNone/>
                </a:pPr>
                <a14:m>
                  <m:oMathPara xmlns:m="http://schemas.openxmlformats.org/officeDocument/2006/math">
                    <m:oMathParaPr>
                      <m:jc m:val="centerGroup"/>
                    </m:oMathParaPr>
                    <m:oMath xmlns:m="http://schemas.openxmlformats.org/officeDocument/2006/math">
                      <m:r>
                        <a:rPr lang="pt-BR" sz="3000" b="1" i="1">
                          <a:latin typeface="Cambria Math" panose="02040503050406030204" pitchFamily="18" charset="0"/>
                        </a:rPr>
                        <m:t>𝒔</m:t>
                      </m:r>
                      <m:r>
                        <a:rPr lang="pt-BR" sz="3000" b="1" i="1">
                          <a:latin typeface="Cambria Math" panose="02040503050406030204" pitchFamily="18" charset="0"/>
                        </a:rPr>
                        <m:t>=</m:t>
                      </m:r>
                      <m:r>
                        <a:rPr lang="pt-BR" sz="3000" b="1" i="1">
                          <a:latin typeface="Cambria Math" panose="02040503050406030204" pitchFamily="18" charset="0"/>
                        </a:rPr>
                        <m:t>𝒄</m:t>
                      </m:r>
                      <m:r>
                        <a:rPr lang="pt-BR" sz="3000" b="1" i="1">
                          <a:latin typeface="Cambria Math" panose="02040503050406030204" pitchFamily="18" charset="0"/>
                        </a:rPr>
                        <m:t> </m:t>
                      </m:r>
                      <m:r>
                        <a:rPr lang="pt-BR" sz="3000" b="1" i="1">
                          <a:latin typeface="Cambria Math" panose="02040503050406030204" pitchFamily="18" charset="0"/>
                        </a:rPr>
                        <m:t>𝒍𝒐𝒈</m:t>
                      </m:r>
                      <m:r>
                        <a:rPr lang="pt-BR" sz="3000" b="1" i="1">
                          <a:latin typeface="Cambria Math" panose="02040503050406030204" pitchFamily="18" charset="0"/>
                        </a:rPr>
                        <m:t>(</m:t>
                      </m:r>
                      <m:r>
                        <a:rPr lang="pt-BR" sz="3000" b="1" i="1">
                          <a:latin typeface="Cambria Math" panose="02040503050406030204" pitchFamily="18" charset="0"/>
                        </a:rPr>
                        <m:t>𝟏</m:t>
                      </m:r>
                      <m:r>
                        <a:rPr lang="pt-BR" sz="3000" b="1" i="1">
                          <a:latin typeface="Cambria Math" panose="02040503050406030204" pitchFamily="18" charset="0"/>
                        </a:rPr>
                        <m:t>+</m:t>
                      </m:r>
                      <m:r>
                        <a:rPr lang="pt-BR" sz="3000" b="1" i="1">
                          <a:latin typeface="Cambria Math" panose="02040503050406030204" pitchFamily="18" charset="0"/>
                        </a:rPr>
                        <m:t>𝒓</m:t>
                      </m:r>
                      <m:r>
                        <a:rPr lang="pt-BR" sz="3000" b="1" i="1">
                          <a:latin typeface="Cambria Math" panose="02040503050406030204" pitchFamily="18" charset="0"/>
                        </a:rPr>
                        <m:t>)</m:t>
                      </m:r>
                    </m:oMath>
                  </m:oMathPara>
                </a14:m>
                <a:endParaRPr lang="pt-BR" sz="3000" b="1" dirty="0"/>
              </a:p>
              <a:p>
                <a:pPr marL="0" indent="0" algn="ctr">
                  <a:buNone/>
                </a:pPr>
                <a:r>
                  <a:rPr lang="pt-BR" sz="3000" dirty="0"/>
                  <a:t>c: constante; r ≥ 0</a:t>
                </a:r>
              </a:p>
              <a:p>
                <a:pPr marL="0" indent="0">
                  <a:buNone/>
                </a:pPr>
                <a:endParaRPr lang="pt-BR" sz="3000" dirty="0"/>
              </a:p>
            </p:txBody>
          </p:sp>
        </mc:Choice>
        <mc:Fallback xmlns="">
          <p:sp>
            <p:nvSpPr>
              <p:cNvPr id="4" name="Espaço Reservado para Conteúdo 3">
                <a:extLst>
                  <a:ext uri="{FF2B5EF4-FFF2-40B4-BE49-F238E27FC236}">
                    <a16:creationId xmlns:a16="http://schemas.microsoft.com/office/drawing/2014/main" id="{0072805F-134E-4C56-8F8A-93226DEF1D91}"/>
                  </a:ext>
                </a:extLst>
              </p:cNvPr>
              <p:cNvSpPr>
                <a:spLocks noGrp="1" noRot="1" noChangeAspect="1" noMove="1" noResize="1" noEditPoints="1" noAdjustHandles="1" noChangeArrowheads="1" noChangeShapeType="1" noTextEdit="1"/>
              </p:cNvSpPr>
              <p:nvPr>
                <p:ph sz="half" idx="2"/>
              </p:nvPr>
            </p:nvSpPr>
            <p:spPr>
              <a:xfrm>
                <a:off x="12677406" y="914400"/>
                <a:ext cx="4796551" cy="7750099"/>
              </a:xfrm>
              <a:blipFill>
                <a:blip r:embed="rId2"/>
                <a:stretch>
                  <a:fillRect l="-2672" t="-1574"/>
                </a:stretch>
              </a:blipFill>
            </p:spPr>
            <p:txBody>
              <a:bodyPr/>
              <a:lstStyle/>
              <a:p>
                <a:r>
                  <a:rPr lang="pt-BR">
                    <a:noFill/>
                  </a:rPr>
                  <a:t> </a:t>
                </a:r>
              </a:p>
            </p:txBody>
          </p:sp>
        </mc:Fallback>
      </mc:AlternateContent>
      <p:sp>
        <p:nvSpPr>
          <p:cNvPr id="3" name="Espaço Reservado para Rodapé 2">
            <a:extLst>
              <a:ext uri="{FF2B5EF4-FFF2-40B4-BE49-F238E27FC236}">
                <a16:creationId xmlns:a16="http://schemas.microsoft.com/office/drawing/2014/main" id="{5F8D851E-DFFF-4797-BA22-20650F1179C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9D095F44-D1D5-4553-B9C7-DA997DDF47C1}"/>
              </a:ext>
            </a:extLst>
          </p:cNvPr>
          <p:cNvSpPr>
            <a:spLocks noGrp="1"/>
          </p:cNvSpPr>
          <p:nvPr>
            <p:ph type="sldNum" sz="quarter" idx="12"/>
          </p:nvPr>
        </p:nvSpPr>
        <p:spPr/>
        <p:txBody>
          <a:bodyPr/>
          <a:lstStyle/>
          <a:p>
            <a:fld id="{04A78EB3-769F-4FED-868E-87308CA05BF1}" type="slidenum">
              <a:rPr lang="pt-BR" smtClean="0"/>
              <a:t>54</a:t>
            </a:fld>
            <a:endParaRPr lang="pt-BR"/>
          </a:p>
        </p:txBody>
      </p:sp>
    </p:spTree>
    <p:extLst>
      <p:ext uri="{BB962C8B-B14F-4D97-AF65-F5344CB8AC3E}">
        <p14:creationId xmlns:p14="http://schemas.microsoft.com/office/powerpoint/2010/main" val="2626402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T(r)</a:t>
            </a:r>
            <a:br>
              <a:rPr lang="pt-BR" sz="6000" dirty="0">
                <a:solidFill>
                  <a:srgbClr val="FFFFFF"/>
                </a:solidFill>
              </a:rPr>
            </a:br>
            <a:r>
              <a:rPr lang="pt-BR" sz="6000" dirty="0">
                <a:solidFill>
                  <a:srgbClr val="FFFFFF"/>
                </a:solidFill>
              </a:rPr>
              <a:t>de Potência</a:t>
            </a:r>
            <a:br>
              <a:rPr lang="pt-BR" sz="6000" dirty="0">
                <a:solidFill>
                  <a:srgbClr val="FFFFFF"/>
                </a:solidFill>
              </a:rPr>
            </a:br>
            <a:r>
              <a:rPr lang="pt-BR" sz="6000" dirty="0">
                <a:solidFill>
                  <a:srgbClr val="FFFFFF"/>
                </a:solidFill>
              </a:rPr>
              <a:t>(gama </a:t>
            </a:r>
            <a:r>
              <a:rPr lang="el-GR" sz="6000" dirty="0">
                <a:solidFill>
                  <a:srgbClr val="FFFFFF"/>
                </a:solidFill>
                <a:latin typeface="Times New Roman" panose="02020603050405020304" pitchFamily="18" charset="0"/>
                <a:cs typeface="Times New Roman" panose="02020603050405020304" pitchFamily="18" charset="0"/>
              </a:rPr>
              <a:t>γ</a:t>
            </a:r>
            <a:r>
              <a:rPr lang="pt-BR" sz="6000" dirty="0">
                <a:solidFill>
                  <a:srgbClr val="FFFFFF"/>
                </a:solidFill>
              </a:rPr>
              <a:t>)</a:t>
            </a:r>
            <a:endParaRPr lang="en-US" sz="6000" kern="1200" dirty="0">
              <a:solidFill>
                <a:srgbClr val="FFFFFF"/>
              </a:solidFill>
            </a:endParaRPr>
          </a:p>
        </p:txBody>
      </p:sp>
      <mc:AlternateContent xmlns:mc="http://schemas.openxmlformats.org/markup-compatibility/2006" xmlns:a14="http://schemas.microsoft.com/office/drawing/2010/main">
        <mc:Choice Requires="a14">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a:lnSpc>
                    <a:spcPct val="120000"/>
                  </a:lnSpc>
                </a:pPr>
                <a:r>
                  <a:rPr lang="pt-BR" sz="2600" dirty="0"/>
                  <a:t>Figura 3.8 MRI</a:t>
                </a:r>
              </a:p>
              <a:p>
                <a:pPr>
                  <a:lnSpc>
                    <a:spcPct val="120000"/>
                  </a:lnSpc>
                </a:pPr>
                <a:r>
                  <a:rPr lang="pt-BR" sz="2600" dirty="0"/>
                  <a:t>Mapeamento de faixa estreita de baixos valores (r) em ampla faixa de altos valores (s). Também permite identidade e o mapeamento de faixa estreita de altos valores de intensidade (r) em ampla faixa de baixos valores (s).</a:t>
                </a:r>
              </a:p>
              <a:p>
                <a:pPr>
                  <a:lnSpc>
                    <a:spcPct val="120000"/>
                  </a:lnSpc>
                </a:pPr>
                <a:r>
                  <a:rPr lang="pt-BR" sz="2600" dirty="0"/>
                  <a:t>Função de transformação de potência (gama </a:t>
                </a:r>
                <a:r>
                  <a:rPr lang="el-GR" sz="2600" dirty="0">
                    <a:latin typeface="Times New Roman" panose="02020603050405020304" pitchFamily="18" charset="0"/>
                    <a:cs typeface="Times New Roman" panose="02020603050405020304" pitchFamily="18" charset="0"/>
                  </a:rPr>
                  <a:t>γ</a:t>
                </a:r>
                <a:r>
                  <a:rPr lang="pt-BR" sz="26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pt-BR" sz="2600" b="1" i="1">
                          <a:solidFill>
                            <a:srgbClr val="17406D"/>
                          </a:solidFill>
                          <a:latin typeface="Cambria Math" panose="02040503050406030204" pitchFamily="18" charset="0"/>
                        </a:rPr>
                        <m:t>𝑻</m:t>
                      </m:r>
                      <m:d>
                        <m:dPr>
                          <m:ctrlPr>
                            <a:rPr lang="pt-BR" sz="2600" b="1" i="1">
                              <a:solidFill>
                                <a:srgbClr val="17406D"/>
                              </a:solidFill>
                              <a:latin typeface="Cambria Math" panose="02040503050406030204" pitchFamily="18" charset="0"/>
                            </a:rPr>
                          </m:ctrlPr>
                        </m:dPr>
                        <m:e>
                          <m:r>
                            <a:rPr lang="pt-BR" sz="2600" b="1" i="1">
                              <a:solidFill>
                                <a:srgbClr val="17406D"/>
                              </a:solidFill>
                              <a:latin typeface="Cambria Math" panose="02040503050406030204" pitchFamily="18" charset="0"/>
                            </a:rPr>
                            <m:t>𝒓</m:t>
                          </m:r>
                        </m:e>
                      </m:d>
                      <m:r>
                        <a:rPr lang="pt-BR" sz="2600" b="1" i="1">
                          <a:solidFill>
                            <a:srgbClr val="17406D"/>
                          </a:solidFill>
                          <a:latin typeface="Cambria Math" panose="02040503050406030204" pitchFamily="18" charset="0"/>
                        </a:rPr>
                        <m:t>=</m:t>
                      </m:r>
                      <m:r>
                        <a:rPr lang="pt-BR" sz="2600" b="1" i="1">
                          <a:solidFill>
                            <a:srgbClr val="17406D"/>
                          </a:solidFill>
                          <a:latin typeface="Cambria Math" panose="02040503050406030204" pitchFamily="18" charset="0"/>
                        </a:rPr>
                        <m:t>𝒄</m:t>
                      </m:r>
                      <m:sSup>
                        <m:sSupPr>
                          <m:ctrlPr>
                            <a:rPr lang="pt-BR" sz="2600" b="1" i="1">
                              <a:solidFill>
                                <a:srgbClr val="17406D"/>
                              </a:solidFill>
                              <a:latin typeface="Cambria Math" panose="02040503050406030204" pitchFamily="18" charset="0"/>
                            </a:rPr>
                          </m:ctrlPr>
                        </m:sSupPr>
                        <m:e>
                          <m:r>
                            <a:rPr lang="pt-BR" sz="2600" b="1" i="1">
                              <a:solidFill>
                                <a:srgbClr val="17406D"/>
                              </a:solidFill>
                              <a:latin typeface="Cambria Math" panose="02040503050406030204" pitchFamily="18" charset="0"/>
                            </a:rPr>
                            <m:t>𝒓</m:t>
                          </m:r>
                        </m:e>
                        <m:sup>
                          <m:r>
                            <a:rPr lang="pt-BR" sz="2600" b="1" i="1">
                              <a:solidFill>
                                <a:srgbClr val="17406D"/>
                              </a:solidFill>
                              <a:latin typeface="Cambria Math" panose="02040503050406030204" pitchFamily="18" charset="0"/>
                            </a:rPr>
                            <m:t>𝜸</m:t>
                          </m:r>
                        </m:sup>
                      </m:sSup>
                    </m:oMath>
                  </m:oMathPara>
                </a14:m>
                <a:endParaRPr lang="pt-BR" sz="2600" b="1" dirty="0">
                  <a:solidFill>
                    <a:srgbClr val="17406D"/>
                  </a:solidFill>
                </a:endParaRPr>
              </a:p>
              <a:p>
                <a:pPr marL="0" indent="0">
                  <a:lnSpc>
                    <a:spcPct val="120000"/>
                  </a:lnSpc>
                  <a:buNone/>
                </a:pPr>
                <a:endParaRPr lang="pt-BR" sz="2600" dirty="0"/>
              </a:p>
              <a:p>
                <a:pPr>
                  <a:lnSpc>
                    <a:spcPct val="120000"/>
                  </a:lnSpc>
                </a:pPr>
                <a:r>
                  <a:rPr lang="pt-BR" sz="2600" dirty="0"/>
                  <a:t>Dada a função de transformação genérica:</a:t>
                </a:r>
              </a:p>
              <a:p>
                <a:pPr marL="0" indent="0">
                  <a:lnSpc>
                    <a:spcPct val="120000"/>
                  </a:lnSpc>
                  <a:buNone/>
                </a:pPr>
                <a14:m>
                  <m:oMathPara xmlns:m="http://schemas.openxmlformats.org/officeDocument/2006/math">
                    <m:oMathParaPr>
                      <m:jc m:val="centerGroup"/>
                    </m:oMathParaPr>
                    <m:oMath xmlns:m="http://schemas.openxmlformats.org/officeDocument/2006/math">
                      <m:r>
                        <a:rPr lang="pt-BR" sz="2600" b="1" i="1">
                          <a:latin typeface="Cambria Math" panose="02040503050406030204" pitchFamily="18" charset="0"/>
                        </a:rPr>
                        <m:t>𝒔</m:t>
                      </m:r>
                      <m:r>
                        <a:rPr lang="pt-BR" sz="2600" b="1" i="1">
                          <a:latin typeface="Cambria Math" panose="02040503050406030204" pitchFamily="18" charset="0"/>
                        </a:rPr>
                        <m:t>=</m:t>
                      </m:r>
                      <m:r>
                        <a:rPr lang="pt-BR" sz="2600" b="1" i="1">
                          <a:latin typeface="Cambria Math" panose="02040503050406030204" pitchFamily="18" charset="0"/>
                        </a:rPr>
                        <m:t>𝑻</m:t>
                      </m:r>
                      <m:r>
                        <a:rPr lang="pt-BR" sz="2600" b="1" i="1">
                          <a:latin typeface="Cambria Math" panose="02040503050406030204" pitchFamily="18" charset="0"/>
                        </a:rPr>
                        <m:t>(</m:t>
                      </m:r>
                      <m:r>
                        <a:rPr lang="pt-BR" sz="2600" b="1" i="1">
                          <a:latin typeface="Cambria Math" panose="02040503050406030204" pitchFamily="18" charset="0"/>
                        </a:rPr>
                        <m:t>𝒓</m:t>
                      </m:r>
                      <m:r>
                        <a:rPr lang="pt-BR" sz="2600" b="1" i="1">
                          <a:latin typeface="Cambria Math" panose="02040503050406030204" pitchFamily="18" charset="0"/>
                        </a:rPr>
                        <m:t>)</m:t>
                      </m:r>
                    </m:oMath>
                  </m:oMathPara>
                </a14:m>
                <a:endParaRPr lang="pt-BR" sz="2600" dirty="0"/>
              </a:p>
            </p:txBody>
          </p:sp>
        </mc:Choice>
        <mc:Fallback xmlns="">
          <p:sp>
            <p:nvSpPr>
              <p:cNvPr id="45" name="Espaço Reservado para Conteúdo 2">
                <a:extLst>
                  <a:ext uri="{FF2B5EF4-FFF2-40B4-BE49-F238E27FC236}">
                    <a16:creationId xmlns:a16="http://schemas.microsoft.com/office/drawing/2014/main" id="{4DD3EDFB-9FD6-4DBF-AAA6-3363588C1095}"/>
                  </a:ext>
                </a:extLst>
              </p:cNvPr>
              <p:cNvSpPr>
                <a:spLocks noGrp="1" noRot="1" noChangeAspect="1" noMove="1" noResize="1" noEditPoints="1" noAdjustHandles="1" noChangeArrowheads="1" noChangeShapeType="1" noTextEdit="1"/>
              </p:cNvSpPr>
              <p:nvPr>
                <p:ph sz="half" idx="1"/>
              </p:nvPr>
            </p:nvSpPr>
            <p:spPr>
              <a:xfrm>
                <a:off x="6571282" y="748145"/>
                <a:ext cx="5140925" cy="8790710"/>
              </a:xfrm>
              <a:blipFill>
                <a:blip r:embed="rId2"/>
                <a:stretch>
                  <a:fillRect l="-1898" t="-69"/>
                </a:stretch>
              </a:blipFill>
            </p:spPr>
            <p:txBody>
              <a:bodyPr/>
              <a:lstStyle/>
              <a:p>
                <a:r>
                  <a:rPr lang="pt-BR">
                    <a:noFill/>
                  </a:rPr>
                  <a:t> </a:t>
                </a:r>
              </a:p>
            </p:txBody>
          </p:sp>
        </mc:Fallback>
      </mc:AlternateContent>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a:lnSpc>
                    <a:spcPct val="120000"/>
                  </a:lnSpc>
                </a:pPr>
                <a:r>
                  <a:rPr lang="pt-BR" sz="2600" dirty="0"/>
                  <a:t>Temos a saída da transformação como:</a:t>
                </a:r>
              </a:p>
              <a:p>
                <a:pPr marL="0" indent="0">
                  <a:lnSpc>
                    <a:spcPct val="120000"/>
                  </a:lnSpc>
                  <a:buNone/>
                </a:pPr>
                <a14:m>
                  <m:oMathPara xmlns:m="http://schemas.openxmlformats.org/officeDocument/2006/math">
                    <m:oMathParaPr>
                      <m:jc m:val="centerGroup"/>
                    </m:oMathParaPr>
                    <m:oMath xmlns:m="http://schemas.openxmlformats.org/officeDocument/2006/math">
                      <m:r>
                        <a:rPr lang="pt-BR" sz="2600" b="1" i="1">
                          <a:latin typeface="Cambria Math" panose="02040503050406030204" pitchFamily="18" charset="0"/>
                        </a:rPr>
                        <m:t>𝒔</m:t>
                      </m:r>
                      <m:r>
                        <a:rPr lang="pt-BR" sz="2600" b="1" i="1">
                          <a:latin typeface="Cambria Math" panose="02040503050406030204" pitchFamily="18" charset="0"/>
                        </a:rPr>
                        <m:t>=</m:t>
                      </m:r>
                      <m:r>
                        <a:rPr lang="pt-BR" sz="2600" b="1" i="1">
                          <a:latin typeface="Cambria Math" panose="02040503050406030204" pitchFamily="18" charset="0"/>
                        </a:rPr>
                        <m:t>𝒄</m:t>
                      </m:r>
                      <m:sSup>
                        <m:sSupPr>
                          <m:ctrlPr>
                            <a:rPr lang="pt-BR" sz="2600" b="1" i="1">
                              <a:latin typeface="Cambria Math" panose="02040503050406030204" pitchFamily="18" charset="0"/>
                            </a:rPr>
                          </m:ctrlPr>
                        </m:sSupPr>
                        <m:e>
                          <m:r>
                            <a:rPr lang="pt-BR" sz="2600" b="1" i="1">
                              <a:latin typeface="Cambria Math" panose="02040503050406030204" pitchFamily="18" charset="0"/>
                            </a:rPr>
                            <m:t>𝒓</m:t>
                          </m:r>
                        </m:e>
                        <m:sup>
                          <m:r>
                            <a:rPr lang="pt-BR" sz="2600" b="1" i="1">
                              <a:latin typeface="Cambria Math" panose="02040503050406030204" pitchFamily="18" charset="0"/>
                            </a:rPr>
                            <m:t>𝜸</m:t>
                          </m:r>
                        </m:sup>
                      </m:sSup>
                    </m:oMath>
                  </m:oMathPara>
                </a14:m>
                <a:endParaRPr lang="pt-BR" sz="2600" b="1" dirty="0"/>
              </a:p>
              <a:p>
                <a:pPr marL="0" indent="0" algn="ctr">
                  <a:lnSpc>
                    <a:spcPct val="120000"/>
                  </a:lnSpc>
                  <a:buNone/>
                </a:pPr>
                <a:r>
                  <a:rPr lang="pt-BR" sz="2600" dirty="0"/>
                  <a:t>C: constante; ambos, c e </a:t>
                </a:r>
                <a:r>
                  <a:rPr lang="el-GR" sz="2600" dirty="0">
                    <a:latin typeface="Times New Roman" panose="02020603050405020304" pitchFamily="18" charset="0"/>
                    <a:cs typeface="Times New Roman" panose="02020603050405020304" pitchFamily="18" charset="0"/>
                  </a:rPr>
                  <a:t>γ</a:t>
                </a:r>
                <a:r>
                  <a:rPr lang="pt-BR" sz="2600" dirty="0">
                    <a:latin typeface="Times New Roman" panose="02020603050405020304" pitchFamily="18" charset="0"/>
                    <a:cs typeface="Times New Roman" panose="02020603050405020304" pitchFamily="18" charset="0"/>
                  </a:rPr>
                  <a:t> ≥ 0.</a:t>
                </a:r>
              </a:p>
              <a:p>
                <a:pPr marL="0" indent="0">
                  <a:lnSpc>
                    <a:spcPct val="120000"/>
                  </a:lnSpc>
                  <a:buNone/>
                </a:pPr>
                <a:endParaRPr lang="pt-BR" sz="2600" dirty="0"/>
              </a:p>
              <a:p>
                <a:pPr>
                  <a:lnSpc>
                    <a:spcPct val="120000"/>
                  </a:lnSpc>
                </a:pPr>
                <a:r>
                  <a:rPr lang="pt-BR" sz="2600" dirty="0"/>
                  <a:t>Considerando compensação (ou </a:t>
                </a:r>
                <a:r>
                  <a:rPr lang="pt-BR" sz="2600" i="1" dirty="0"/>
                  <a:t>offset</a:t>
                </a:r>
                <a:r>
                  <a:rPr lang="pt-BR" sz="26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pt-BR" sz="2600" b="1" i="1">
                          <a:latin typeface="Cambria Math" panose="02040503050406030204" pitchFamily="18" charset="0"/>
                        </a:rPr>
                        <m:t>𝒔</m:t>
                      </m:r>
                      <m:r>
                        <a:rPr lang="pt-BR" sz="2600" b="1" i="1">
                          <a:latin typeface="Cambria Math" panose="02040503050406030204" pitchFamily="18" charset="0"/>
                        </a:rPr>
                        <m:t>=</m:t>
                      </m:r>
                      <m:r>
                        <a:rPr lang="pt-BR" sz="2600" b="1" i="1">
                          <a:latin typeface="Cambria Math" panose="02040503050406030204" pitchFamily="18" charset="0"/>
                        </a:rPr>
                        <m:t>𝒄</m:t>
                      </m:r>
                      <m:sSup>
                        <m:sSupPr>
                          <m:ctrlPr>
                            <a:rPr lang="pt-BR" sz="2600" b="1" i="1">
                              <a:latin typeface="Cambria Math" panose="02040503050406030204" pitchFamily="18" charset="0"/>
                            </a:rPr>
                          </m:ctrlPr>
                        </m:sSupPr>
                        <m:e>
                          <m:r>
                            <a:rPr lang="pt-BR" sz="2600" b="1" i="1">
                              <a:latin typeface="Cambria Math" panose="02040503050406030204" pitchFamily="18" charset="0"/>
                            </a:rPr>
                            <m:t>(</m:t>
                          </m:r>
                          <m:r>
                            <a:rPr lang="pt-BR" sz="2600" b="1" i="1">
                              <a:latin typeface="Cambria Math" panose="02040503050406030204" pitchFamily="18" charset="0"/>
                            </a:rPr>
                            <m:t>𝒓</m:t>
                          </m:r>
                          <m:r>
                            <a:rPr lang="pt-BR" sz="2600" b="1" i="1">
                              <a:latin typeface="Cambria Math" panose="02040503050406030204" pitchFamily="18" charset="0"/>
                            </a:rPr>
                            <m:t>+</m:t>
                          </m:r>
                          <m:r>
                            <m:rPr>
                              <m:sty m:val="p"/>
                            </m:rPr>
                            <a:rPr lang="el-GR" sz="2600" b="1" i="1">
                              <a:latin typeface="Cambria Math" panose="02040503050406030204" pitchFamily="18" charset="0"/>
                            </a:rPr>
                            <m:t>ε</m:t>
                          </m:r>
                          <m:r>
                            <a:rPr lang="pt-BR" sz="2600" b="1" i="1">
                              <a:latin typeface="Cambria Math" panose="02040503050406030204" pitchFamily="18" charset="0"/>
                            </a:rPr>
                            <m:t>)</m:t>
                          </m:r>
                        </m:e>
                        <m:sup>
                          <m:r>
                            <a:rPr lang="pt-BR" sz="2600" b="1" i="1">
                              <a:latin typeface="Cambria Math" panose="02040503050406030204" pitchFamily="18" charset="0"/>
                            </a:rPr>
                            <m:t>𝜸</m:t>
                          </m:r>
                        </m:sup>
                      </m:sSup>
                    </m:oMath>
                  </m:oMathPara>
                </a14:m>
                <a:endParaRPr lang="pt-BR" sz="2600" b="1" dirty="0"/>
              </a:p>
              <a:p>
                <a:pPr marL="0" indent="0" algn="ctr">
                  <a:lnSpc>
                    <a:spcPct val="120000"/>
                  </a:lnSpc>
                  <a:buNone/>
                </a:pPr>
                <a14:m>
                  <m:oMath xmlns:m="http://schemas.openxmlformats.org/officeDocument/2006/math">
                    <m:r>
                      <m:rPr>
                        <m:sty m:val="p"/>
                      </m:rPr>
                      <a:rPr lang="el-GR" sz="2600" b="1" i="1">
                        <a:latin typeface="Cambria Math" panose="02040503050406030204" pitchFamily="18" charset="0"/>
                      </a:rPr>
                      <m:t>ε</m:t>
                    </m:r>
                  </m:oMath>
                </a14:m>
                <a:r>
                  <a:rPr lang="pt-BR" sz="2600" dirty="0"/>
                  <a:t>: compensação ou </a:t>
                </a:r>
                <a:r>
                  <a:rPr lang="pt-BR" sz="2600" i="1" dirty="0"/>
                  <a:t>offset</a:t>
                </a:r>
                <a:r>
                  <a:rPr lang="pt-BR" sz="2600" dirty="0"/>
                  <a:t>; torna a saída mensurável quando r = 0; pode gerar problemas de calibração em monitores.</a:t>
                </a:r>
              </a:p>
              <a:p>
                <a:pPr marL="0" indent="0" algn="just">
                  <a:lnSpc>
                    <a:spcPct val="120000"/>
                  </a:lnSpc>
                  <a:buNone/>
                </a:pPr>
                <a:r>
                  <a:rPr lang="el-GR" sz="2600" dirty="0">
                    <a:latin typeface="Times New Roman" panose="02020603050405020304" pitchFamily="18" charset="0"/>
                    <a:cs typeface="Times New Roman" panose="02020603050405020304" pitchFamily="18" charset="0"/>
                  </a:rPr>
                  <a:t>γ</a:t>
                </a:r>
                <a:r>
                  <a:rPr lang="pt-BR" sz="2600" dirty="0">
                    <a:latin typeface="Times New Roman" panose="02020603050405020304" pitchFamily="18" charset="0"/>
                    <a:cs typeface="Times New Roman" panose="02020603050405020304" pitchFamily="18" charset="0"/>
                  </a:rPr>
                  <a:t> &lt; 1: escuro → claro</a:t>
                </a:r>
              </a:p>
              <a:p>
                <a:pPr marL="0" indent="0" algn="just">
                  <a:lnSpc>
                    <a:spcPct val="120000"/>
                  </a:lnSpc>
                  <a:buNone/>
                </a:pPr>
                <a:r>
                  <a:rPr lang="el-GR" sz="2600" dirty="0">
                    <a:latin typeface="Times New Roman" panose="02020603050405020304" pitchFamily="18" charset="0"/>
                    <a:cs typeface="Times New Roman" panose="02020603050405020304" pitchFamily="18" charset="0"/>
                  </a:rPr>
                  <a:t>γ</a:t>
                </a:r>
                <a:r>
                  <a:rPr lang="pt-BR" sz="2600" dirty="0">
                    <a:latin typeface="Times New Roman" panose="02020603050405020304" pitchFamily="18" charset="0"/>
                    <a:cs typeface="Times New Roman" panose="02020603050405020304" pitchFamily="18" charset="0"/>
                  </a:rPr>
                  <a:t> = 1: identidade</a:t>
                </a:r>
                <a:endParaRPr lang="pt-BR" sz="2600" dirty="0"/>
              </a:p>
              <a:p>
                <a:pPr marL="0" indent="0" algn="just">
                  <a:lnSpc>
                    <a:spcPct val="120000"/>
                  </a:lnSpc>
                  <a:buNone/>
                </a:pPr>
                <a:r>
                  <a:rPr lang="el-GR" sz="2600" dirty="0">
                    <a:latin typeface="Times New Roman" panose="02020603050405020304" pitchFamily="18" charset="0"/>
                    <a:cs typeface="Times New Roman" panose="02020603050405020304" pitchFamily="18" charset="0"/>
                  </a:rPr>
                  <a:t>γ</a:t>
                </a:r>
                <a:r>
                  <a:rPr lang="pt-BR" sz="2600" dirty="0">
                    <a:latin typeface="Times New Roman" panose="02020603050405020304" pitchFamily="18" charset="0"/>
                    <a:cs typeface="Times New Roman" panose="02020603050405020304" pitchFamily="18" charset="0"/>
                  </a:rPr>
                  <a:t> &gt; 1: claro → escuro</a:t>
                </a:r>
                <a:endParaRPr lang="pt-BR" sz="2600" dirty="0"/>
              </a:p>
            </p:txBody>
          </p:sp>
        </mc:Choice>
        <mc:Fallback xmlns="">
          <p:sp>
            <p:nvSpPr>
              <p:cNvPr id="4" name="Espaço Reservado para Conteúdo 3">
                <a:extLst>
                  <a:ext uri="{FF2B5EF4-FFF2-40B4-BE49-F238E27FC236}">
                    <a16:creationId xmlns:a16="http://schemas.microsoft.com/office/drawing/2014/main" id="{0072805F-134E-4C56-8F8A-93226DEF1D91}"/>
                  </a:ext>
                </a:extLst>
              </p:cNvPr>
              <p:cNvSpPr>
                <a:spLocks noGrp="1" noRot="1" noChangeAspect="1" noMove="1" noResize="1" noEditPoints="1" noAdjustHandles="1" noChangeArrowheads="1" noChangeShapeType="1" noTextEdit="1"/>
              </p:cNvSpPr>
              <p:nvPr>
                <p:ph sz="half" idx="2"/>
              </p:nvPr>
            </p:nvSpPr>
            <p:spPr>
              <a:xfrm>
                <a:off x="12677406" y="748145"/>
                <a:ext cx="4796551" cy="8790710"/>
              </a:xfrm>
              <a:blipFill>
                <a:blip r:embed="rId3"/>
                <a:stretch>
                  <a:fillRect l="-2290" t="-69" r="-3181"/>
                </a:stretch>
              </a:blipFill>
            </p:spPr>
            <p:txBody>
              <a:bodyPr/>
              <a:lstStyle/>
              <a:p>
                <a:r>
                  <a:rPr lang="pt-BR">
                    <a:noFill/>
                  </a:rPr>
                  <a:t> </a:t>
                </a:r>
              </a:p>
            </p:txBody>
          </p:sp>
        </mc:Fallback>
      </mc:AlternateContent>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55</a:t>
            </a:fld>
            <a:endParaRPr lang="pt-BR"/>
          </a:p>
        </p:txBody>
      </p:sp>
    </p:spTree>
    <p:extLst>
      <p:ext uri="{BB962C8B-B14F-4D97-AF65-F5344CB8AC3E}">
        <p14:creationId xmlns:p14="http://schemas.microsoft.com/office/powerpoint/2010/main" val="2756316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89"/>
            <a:ext cx="8422313"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9141157" y="1204432"/>
            <a:ext cx="7466964" cy="2181077"/>
          </a:xfrm>
        </p:spPr>
        <p:txBody>
          <a:bodyPr vert="horz" lIns="91440" tIns="45720" rIns="91440" bIns="45720" rtlCol="0">
            <a:normAutofit/>
          </a:bodyPr>
          <a:lstStyle/>
          <a:p>
            <a:pPr defTabSz="914400"/>
            <a:r>
              <a:rPr lang="pt-BR">
                <a:solidFill>
                  <a:srgbClr val="000000"/>
                </a:solidFill>
              </a:rPr>
              <a:t>T(r)</a:t>
            </a:r>
            <a:br>
              <a:rPr lang="pt-BR">
                <a:solidFill>
                  <a:srgbClr val="000000"/>
                </a:solidFill>
              </a:rPr>
            </a:br>
            <a:r>
              <a:rPr lang="pt-BR">
                <a:solidFill>
                  <a:srgbClr val="000000"/>
                </a:solidFill>
              </a:rPr>
              <a:t>por partes</a:t>
            </a:r>
            <a:endParaRPr lang="en-US" kern="1200">
              <a:solidFill>
                <a:srgbClr val="000000"/>
              </a:solidFill>
            </a:endParaRPr>
          </a:p>
        </p:txBody>
      </p:sp>
      <p:sp>
        <p:nvSpPr>
          <p:cNvPr id="5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07928"/>
            <a:ext cx="7500657" cy="8101443"/>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9" name="Graphic 48">
            <a:extLst>
              <a:ext uri="{FF2B5EF4-FFF2-40B4-BE49-F238E27FC236}">
                <a16:creationId xmlns:a16="http://schemas.microsoft.com/office/drawing/2014/main" id="{A3DC223C-562E-49D7-92F5-5230339ABC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380" y="2443633"/>
            <a:ext cx="5430032" cy="5430032"/>
          </a:xfrm>
          <a:prstGeom prst="rect">
            <a:avLst/>
          </a:prstGeom>
        </p:spPr>
      </p:pic>
      <p:sp>
        <p:nvSpPr>
          <p:cNvPr id="45" name="Espaço Reservado para Conteúdo 2">
            <a:extLst>
              <a:ext uri="{FF2B5EF4-FFF2-40B4-BE49-F238E27FC236}">
                <a16:creationId xmlns:a16="http://schemas.microsoft.com/office/drawing/2014/main" id="{4DD3EDFB-9FD6-4DBF-AAA6-3363588C1095}"/>
              </a:ext>
            </a:extLst>
          </p:cNvPr>
          <p:cNvSpPr>
            <a:spLocks noGrp="1"/>
          </p:cNvSpPr>
          <p:nvPr>
            <p:ph idx="1"/>
          </p:nvPr>
        </p:nvSpPr>
        <p:spPr>
          <a:xfrm>
            <a:off x="9135861" y="3632523"/>
            <a:ext cx="7466367" cy="5458933"/>
          </a:xfrm>
        </p:spPr>
        <p:txBody>
          <a:bodyPr anchor="ctr">
            <a:normAutofit/>
          </a:bodyPr>
          <a:lstStyle/>
          <a:p>
            <a:r>
              <a:rPr lang="pt-BR" sz="3000" dirty="0">
                <a:solidFill>
                  <a:srgbClr val="000000"/>
                </a:solidFill>
              </a:rPr>
              <a:t>Alargamento de contraste</a:t>
            </a:r>
          </a:p>
          <a:p>
            <a:r>
              <a:rPr lang="pt-BR" sz="3000" dirty="0">
                <a:solidFill>
                  <a:srgbClr val="000000"/>
                </a:solidFill>
              </a:rPr>
              <a:t>Fatiamento de níveis de intensidade</a:t>
            </a:r>
          </a:p>
          <a:p>
            <a:r>
              <a:rPr lang="pt-BR" sz="3000" dirty="0">
                <a:solidFill>
                  <a:srgbClr val="000000"/>
                </a:solidFill>
              </a:rPr>
              <a:t>Fatiamento por planos de bits</a:t>
            </a:r>
          </a:p>
        </p:txBody>
      </p:sp>
      <p:sp>
        <p:nvSpPr>
          <p:cNvPr id="8" name="Espaço Reservado para Rodapé 7">
            <a:extLst>
              <a:ext uri="{FF2B5EF4-FFF2-40B4-BE49-F238E27FC236}">
                <a16:creationId xmlns:a16="http://schemas.microsoft.com/office/drawing/2014/main" id="{DFEF1353-A317-410B-B5C8-D244B7A99E47}"/>
              </a:ext>
            </a:extLst>
          </p:cNvPr>
          <p:cNvSpPr>
            <a:spLocks noGrp="1"/>
          </p:cNvSpPr>
          <p:nvPr>
            <p:ph type="ftr" sz="quarter" idx="11"/>
          </p:nvPr>
        </p:nvSpPr>
        <p:spPr/>
        <p:txBody>
          <a:bodyPr/>
          <a:lstStyle/>
          <a:p>
            <a:r>
              <a:rPr lang="it-IT"/>
              <a:t>Prof. Esp. Giuliano Robledo Zucoloto Moreira</a:t>
            </a:r>
            <a:endParaRPr lang="pt-BR"/>
          </a:p>
        </p:txBody>
      </p:sp>
      <p:sp>
        <p:nvSpPr>
          <p:cNvPr id="9" name="Espaço Reservado para Número de Slide 8">
            <a:extLst>
              <a:ext uri="{FF2B5EF4-FFF2-40B4-BE49-F238E27FC236}">
                <a16:creationId xmlns:a16="http://schemas.microsoft.com/office/drawing/2014/main" id="{F7080132-6E94-4633-80F7-CF948A9BD6A1}"/>
              </a:ext>
            </a:extLst>
          </p:cNvPr>
          <p:cNvSpPr>
            <a:spLocks noGrp="1"/>
          </p:cNvSpPr>
          <p:nvPr>
            <p:ph type="sldNum" sz="quarter" idx="12"/>
          </p:nvPr>
        </p:nvSpPr>
        <p:spPr/>
        <p:txBody>
          <a:bodyPr/>
          <a:lstStyle/>
          <a:p>
            <a:fld id="{04A78EB3-769F-4FED-868E-87308CA05BF1}" type="slidenum">
              <a:rPr lang="pt-BR" smtClean="0"/>
              <a:t>56</a:t>
            </a:fld>
            <a:endParaRPr lang="pt-BR"/>
          </a:p>
        </p:txBody>
      </p:sp>
    </p:spTree>
    <p:extLst>
      <p:ext uri="{BB962C8B-B14F-4D97-AF65-F5344CB8AC3E}">
        <p14:creationId xmlns:p14="http://schemas.microsoft.com/office/powerpoint/2010/main" val="1618161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440150" y="1467153"/>
            <a:ext cx="15882651" cy="1593966"/>
          </a:xfrm>
        </p:spPr>
        <p:txBody>
          <a:bodyPr vert="horz" lIns="91440" tIns="45720" rIns="91440" bIns="45720" rtlCol="0" anchor="b">
            <a:normAutofit/>
          </a:bodyPr>
          <a:lstStyle/>
          <a:p>
            <a:pPr defTabSz="914400"/>
            <a:r>
              <a:rPr lang="pt-BR" sz="5100" dirty="0"/>
              <a:t>T(r)</a:t>
            </a:r>
            <a:br>
              <a:rPr lang="pt-BR" sz="5100" dirty="0"/>
            </a:br>
            <a:r>
              <a:rPr lang="pt-BR" sz="5100" dirty="0"/>
              <a:t>Alargamento de contraste</a:t>
            </a:r>
            <a:endParaRPr lang="en-US" sz="5100" kern="1200" dirty="0"/>
          </a:p>
        </p:txBody>
      </p:sp>
      <p:cxnSp>
        <p:nvCxnSpPr>
          <p:cNvPr id="63" name="Straight Connector 62">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71436" y="3397555"/>
            <a:ext cx="15187518"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A3DC223C-562E-49D7-92F5-5230339ABC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9808" y="4216656"/>
            <a:ext cx="2509847" cy="2509847"/>
          </a:xfrm>
          <a:prstGeom prst="rect">
            <a:avLst/>
          </a:prstGeom>
        </p:spPr>
      </p:pic>
      <p:sp>
        <p:nvSpPr>
          <p:cNvPr id="45" name="Espaço Reservado para Conteúdo 2">
            <a:extLst>
              <a:ext uri="{FF2B5EF4-FFF2-40B4-BE49-F238E27FC236}">
                <a16:creationId xmlns:a16="http://schemas.microsoft.com/office/drawing/2014/main" id="{4DD3EDFB-9FD6-4DBF-AAA6-3363588C1095}"/>
              </a:ext>
            </a:extLst>
          </p:cNvPr>
          <p:cNvSpPr>
            <a:spLocks noGrp="1"/>
          </p:cNvSpPr>
          <p:nvPr>
            <p:ph idx="1"/>
          </p:nvPr>
        </p:nvSpPr>
        <p:spPr>
          <a:xfrm>
            <a:off x="5376108" y="3996222"/>
            <a:ext cx="5472000" cy="5584191"/>
          </a:xfrm>
        </p:spPr>
        <p:txBody>
          <a:bodyPr>
            <a:normAutofit/>
          </a:bodyPr>
          <a:lstStyle/>
          <a:p>
            <a:r>
              <a:rPr lang="pt-BR" sz="3600" dirty="0"/>
              <a:t>Figura 3.10</a:t>
            </a:r>
          </a:p>
          <a:p>
            <a:r>
              <a:rPr lang="pt-BR" sz="3600" dirty="0"/>
              <a:t>Dois pontos de controle utilizados nos exemplos p</a:t>
            </a:r>
            <a:r>
              <a:rPr lang="pt-BR" sz="3600" baseline="-25000" dirty="0"/>
              <a:t>1</a:t>
            </a:r>
            <a:r>
              <a:rPr lang="pt-BR" sz="3600" dirty="0"/>
              <a:t>(r</a:t>
            </a:r>
            <a:r>
              <a:rPr lang="pt-BR" sz="3600" baseline="-25000" dirty="0"/>
              <a:t>1</a:t>
            </a:r>
            <a:r>
              <a:rPr lang="pt-BR" sz="3600" dirty="0"/>
              <a:t>, s</a:t>
            </a:r>
            <a:r>
              <a:rPr lang="pt-BR" sz="3600" baseline="-25000" dirty="0"/>
              <a:t>1</a:t>
            </a:r>
            <a:r>
              <a:rPr lang="pt-BR" sz="3600" dirty="0"/>
              <a:t>) e p</a:t>
            </a:r>
            <a:r>
              <a:rPr lang="pt-BR" sz="3600" baseline="-25000" dirty="0"/>
              <a:t>2 </a:t>
            </a:r>
            <a:r>
              <a:rPr lang="pt-BR" sz="3600" dirty="0"/>
              <a:t>(r</a:t>
            </a:r>
            <a:r>
              <a:rPr lang="pt-BR" sz="3600" baseline="-25000" dirty="0"/>
              <a:t>2</a:t>
            </a:r>
            <a:r>
              <a:rPr lang="pt-BR" sz="3600" dirty="0"/>
              <a:t>, s</a:t>
            </a:r>
            <a:r>
              <a:rPr lang="pt-BR" sz="3600" baseline="-25000" dirty="0"/>
              <a:t>2</a:t>
            </a:r>
            <a:r>
              <a:rPr lang="pt-BR" sz="3600" dirty="0"/>
              <a:t>)</a:t>
            </a:r>
          </a:p>
        </p:txBody>
      </p:sp>
      <p:sp>
        <p:nvSpPr>
          <p:cNvPr id="9" name="Espaço Reservado para Conteúdo 2">
            <a:extLst>
              <a:ext uri="{FF2B5EF4-FFF2-40B4-BE49-F238E27FC236}">
                <a16:creationId xmlns:a16="http://schemas.microsoft.com/office/drawing/2014/main" id="{FA78CF40-BDDC-40B8-A975-1182520EA691}"/>
              </a:ext>
            </a:extLst>
          </p:cNvPr>
          <p:cNvSpPr txBox="1">
            <a:spLocks/>
          </p:cNvSpPr>
          <p:nvPr/>
        </p:nvSpPr>
        <p:spPr>
          <a:xfrm>
            <a:off x="11286954" y="3996222"/>
            <a:ext cx="5472000" cy="5584191"/>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pt-BR" sz="3600" dirty="0"/>
              <a:t>Identidade</a:t>
            </a:r>
          </a:p>
          <a:p>
            <a:pPr lvl="1"/>
            <a:r>
              <a:rPr lang="pt-BR" sz="3000" dirty="0"/>
              <a:t>r</a:t>
            </a:r>
            <a:r>
              <a:rPr lang="pt-BR" sz="3000" baseline="-25000" dirty="0"/>
              <a:t>1</a:t>
            </a:r>
            <a:r>
              <a:rPr lang="pt-BR" sz="3000" dirty="0"/>
              <a:t> = s</a:t>
            </a:r>
            <a:r>
              <a:rPr lang="pt-BR" sz="3000" baseline="-25000" dirty="0"/>
              <a:t>1</a:t>
            </a:r>
            <a:r>
              <a:rPr lang="pt-BR" sz="3000" dirty="0"/>
              <a:t> e r</a:t>
            </a:r>
            <a:r>
              <a:rPr lang="pt-BR" sz="3000" baseline="-25000" dirty="0"/>
              <a:t>2</a:t>
            </a:r>
            <a:r>
              <a:rPr lang="pt-BR" sz="3000" dirty="0"/>
              <a:t> = s</a:t>
            </a:r>
            <a:r>
              <a:rPr lang="pt-BR" sz="3000" baseline="-25000" dirty="0"/>
              <a:t>2</a:t>
            </a:r>
            <a:endParaRPr lang="pt-BR" sz="3000" dirty="0"/>
          </a:p>
          <a:p>
            <a:r>
              <a:rPr lang="pt-BR" sz="3600" dirty="0" err="1"/>
              <a:t>Limiarização</a:t>
            </a:r>
            <a:endParaRPr lang="pt-BR" sz="3600" dirty="0"/>
          </a:p>
          <a:p>
            <a:pPr lvl="1"/>
            <a:r>
              <a:rPr lang="pt-BR" sz="3000" dirty="0"/>
              <a:t>r</a:t>
            </a:r>
            <a:r>
              <a:rPr lang="pt-BR" sz="3000" baseline="-25000" dirty="0"/>
              <a:t>1</a:t>
            </a:r>
            <a:r>
              <a:rPr lang="pt-BR" sz="3000" dirty="0"/>
              <a:t> = r</a:t>
            </a:r>
            <a:r>
              <a:rPr lang="pt-BR" sz="3000" baseline="-25000" dirty="0"/>
              <a:t>2</a:t>
            </a:r>
            <a:r>
              <a:rPr lang="pt-BR" sz="3000" dirty="0"/>
              <a:t>; s</a:t>
            </a:r>
            <a:r>
              <a:rPr lang="pt-BR" sz="3000" baseline="-25000" dirty="0"/>
              <a:t>1</a:t>
            </a:r>
            <a:r>
              <a:rPr lang="pt-BR" sz="3000" dirty="0"/>
              <a:t> = 0 e s</a:t>
            </a:r>
            <a:r>
              <a:rPr lang="pt-BR" sz="3000" baseline="-25000" dirty="0"/>
              <a:t>2</a:t>
            </a:r>
            <a:r>
              <a:rPr lang="pt-BR" sz="3000" dirty="0"/>
              <a:t> = L-1</a:t>
            </a:r>
          </a:p>
          <a:p>
            <a:r>
              <a:rPr lang="pt-BR" sz="3600" dirty="0"/>
              <a:t>Em geral: r</a:t>
            </a:r>
            <a:r>
              <a:rPr lang="pt-BR" sz="3600" baseline="-25000" dirty="0"/>
              <a:t>1</a:t>
            </a:r>
            <a:r>
              <a:rPr lang="pt-BR" sz="3600" dirty="0"/>
              <a:t> ≤ r</a:t>
            </a:r>
            <a:r>
              <a:rPr lang="pt-BR" sz="3600" baseline="-25000" dirty="0"/>
              <a:t>2</a:t>
            </a:r>
            <a:r>
              <a:rPr lang="pt-BR" sz="3600" dirty="0"/>
              <a:t> e s</a:t>
            </a:r>
            <a:r>
              <a:rPr lang="pt-BR" sz="3600" baseline="-25000" dirty="0"/>
              <a:t>1</a:t>
            </a:r>
            <a:r>
              <a:rPr lang="pt-BR" sz="3600" dirty="0"/>
              <a:t> ≤  s</a:t>
            </a:r>
            <a:r>
              <a:rPr lang="pt-BR" sz="3600" baseline="-25000" dirty="0"/>
              <a:t>2</a:t>
            </a:r>
          </a:p>
          <a:p>
            <a:r>
              <a:rPr lang="pt-BR" sz="3600" dirty="0"/>
              <a:t>Função com valor único e </a:t>
            </a:r>
            <a:r>
              <a:rPr lang="pt-BR" sz="3600" dirty="0" err="1"/>
              <a:t>monotonicamente</a:t>
            </a:r>
            <a:r>
              <a:rPr lang="pt-BR" sz="3600" dirty="0"/>
              <a:t> crescente</a:t>
            </a:r>
          </a:p>
        </p:txBody>
      </p:sp>
      <p:sp>
        <p:nvSpPr>
          <p:cNvPr id="3" name="Espaço Reservado para Rodapé 2">
            <a:extLst>
              <a:ext uri="{FF2B5EF4-FFF2-40B4-BE49-F238E27FC236}">
                <a16:creationId xmlns:a16="http://schemas.microsoft.com/office/drawing/2014/main" id="{4B478811-4344-4868-A317-C22B9009E0EC}"/>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EFDF9C2F-EB53-4726-A920-FEAA6E04856B}"/>
              </a:ext>
            </a:extLst>
          </p:cNvPr>
          <p:cNvSpPr>
            <a:spLocks noGrp="1"/>
          </p:cNvSpPr>
          <p:nvPr>
            <p:ph type="sldNum" sz="quarter" idx="12"/>
          </p:nvPr>
        </p:nvSpPr>
        <p:spPr/>
        <p:txBody>
          <a:bodyPr/>
          <a:lstStyle/>
          <a:p>
            <a:fld id="{04A78EB3-769F-4FED-868E-87308CA05BF1}" type="slidenum">
              <a:rPr lang="pt-BR" smtClean="0"/>
              <a:t>57</a:t>
            </a:fld>
            <a:endParaRPr lang="pt-BR"/>
          </a:p>
        </p:txBody>
      </p:sp>
    </p:spTree>
    <p:extLst>
      <p:ext uri="{BB962C8B-B14F-4D97-AF65-F5344CB8AC3E}">
        <p14:creationId xmlns:p14="http://schemas.microsoft.com/office/powerpoint/2010/main" val="562439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440150" y="1467153"/>
            <a:ext cx="15882651" cy="1593966"/>
          </a:xfrm>
        </p:spPr>
        <p:txBody>
          <a:bodyPr vert="horz" lIns="91440" tIns="45720" rIns="91440" bIns="45720" rtlCol="0" anchor="b">
            <a:normAutofit/>
          </a:bodyPr>
          <a:lstStyle/>
          <a:p>
            <a:pPr defTabSz="914400"/>
            <a:r>
              <a:rPr lang="pt-BR" sz="5100" dirty="0"/>
              <a:t>T(r)</a:t>
            </a:r>
            <a:br>
              <a:rPr lang="pt-BR" sz="5100" dirty="0"/>
            </a:br>
            <a:r>
              <a:rPr lang="pt-BR" sz="5400" dirty="0"/>
              <a:t>Fatiamento de níveis de intensidade</a:t>
            </a:r>
            <a:endParaRPr lang="en-US" sz="5100" kern="1200" dirty="0"/>
          </a:p>
        </p:txBody>
      </p:sp>
      <p:cxnSp>
        <p:nvCxnSpPr>
          <p:cNvPr id="63" name="Straight Connector 62">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71436" y="3397555"/>
            <a:ext cx="15187518"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Graphic 48">
            <a:extLst>
              <a:ext uri="{FF2B5EF4-FFF2-40B4-BE49-F238E27FC236}">
                <a16:creationId xmlns:a16="http://schemas.microsoft.com/office/drawing/2014/main" id="{16F78540-84BF-4E5E-AED8-EED0434200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9808" y="4216656"/>
            <a:ext cx="2509847" cy="2509847"/>
          </a:xfrm>
          <a:prstGeom prst="rect">
            <a:avLst/>
          </a:prstGeom>
        </p:spPr>
      </p:pic>
      <p:sp>
        <p:nvSpPr>
          <p:cNvPr id="18" name="Espaço Reservado para Conteúdo 2">
            <a:extLst>
              <a:ext uri="{FF2B5EF4-FFF2-40B4-BE49-F238E27FC236}">
                <a16:creationId xmlns:a16="http://schemas.microsoft.com/office/drawing/2014/main" id="{5322A8B9-FADE-4EC6-AE36-134794E24409}"/>
              </a:ext>
            </a:extLst>
          </p:cNvPr>
          <p:cNvSpPr>
            <a:spLocks noGrp="1"/>
          </p:cNvSpPr>
          <p:nvPr>
            <p:ph idx="1"/>
          </p:nvPr>
        </p:nvSpPr>
        <p:spPr>
          <a:xfrm>
            <a:off x="5376108" y="3996222"/>
            <a:ext cx="5472000" cy="5584191"/>
          </a:xfrm>
        </p:spPr>
        <p:txBody>
          <a:bodyPr>
            <a:normAutofit/>
          </a:bodyPr>
          <a:lstStyle/>
          <a:p>
            <a:r>
              <a:rPr lang="pt-BR" sz="3600" dirty="0"/>
              <a:t>Figuras 3.11 e 3.12</a:t>
            </a:r>
          </a:p>
          <a:p>
            <a:r>
              <a:rPr lang="pt-BR" sz="3600" dirty="0"/>
              <a:t>Várias formas de implementação.</a:t>
            </a:r>
          </a:p>
          <a:p>
            <a:r>
              <a:rPr lang="pt-BR" sz="3600" dirty="0"/>
              <a:t>Uma metodologia consiste em exibir faixas de valores como valores únicos.</a:t>
            </a:r>
          </a:p>
        </p:txBody>
      </p:sp>
      <p:sp>
        <p:nvSpPr>
          <p:cNvPr id="19" name="Espaço Reservado para Conteúdo 2">
            <a:extLst>
              <a:ext uri="{FF2B5EF4-FFF2-40B4-BE49-F238E27FC236}">
                <a16:creationId xmlns:a16="http://schemas.microsoft.com/office/drawing/2014/main" id="{43382877-F06C-4AA6-8D0F-A38A92508825}"/>
              </a:ext>
            </a:extLst>
          </p:cNvPr>
          <p:cNvSpPr txBox="1">
            <a:spLocks/>
          </p:cNvSpPr>
          <p:nvPr/>
        </p:nvSpPr>
        <p:spPr>
          <a:xfrm>
            <a:off x="11286954" y="3996222"/>
            <a:ext cx="5472000" cy="5584191"/>
          </a:xfrm>
          <a:prstGeom prst="rect">
            <a:avLst/>
          </a:prstGeom>
        </p:spPr>
        <p:txBody>
          <a:bodyPr vert="horz" lIns="91440" tIns="45720" rIns="91440" bIns="45720" rtlCol="0">
            <a:normAutofit fontScale="92500"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pt-BR" sz="3600" dirty="0"/>
              <a:t>“Exemplo”</a:t>
            </a:r>
          </a:p>
          <a:p>
            <a:pPr lvl="1"/>
            <a:r>
              <a:rPr lang="pt-BR" sz="3000" dirty="0"/>
              <a:t>Considerando uma imagem com faixa dinâmica (L) de 8 bits (256 tons), o fatiamento de dois níveis, um 0 e outro L-1 e o limite inferior do nível L-1 sendo 128 pode-se afirmar que todos os pixels com intensidade de 0 a 127 serão mapeados como 0 e todos os pixels com intensidade com intensidade de 128 a 255 serão mapeados como 255 (L-1). </a:t>
            </a:r>
          </a:p>
        </p:txBody>
      </p:sp>
      <p:sp>
        <p:nvSpPr>
          <p:cNvPr id="5" name="Espaço Reservado para Rodapé 4">
            <a:extLst>
              <a:ext uri="{FF2B5EF4-FFF2-40B4-BE49-F238E27FC236}">
                <a16:creationId xmlns:a16="http://schemas.microsoft.com/office/drawing/2014/main" id="{0D37FFBB-71AE-4532-83E9-BEF5DA107096}"/>
              </a:ext>
            </a:extLst>
          </p:cNvPr>
          <p:cNvSpPr>
            <a:spLocks noGrp="1"/>
          </p:cNvSpPr>
          <p:nvPr>
            <p:ph type="ftr" sz="quarter" idx="11"/>
          </p:nvPr>
        </p:nvSpPr>
        <p:spPr/>
        <p:txBody>
          <a:bodyPr/>
          <a:lstStyle/>
          <a:p>
            <a:r>
              <a:rPr lang="it-IT"/>
              <a:t>Prof. Esp. Giuliano Robledo Zucoloto Moreira</a:t>
            </a:r>
            <a:endParaRPr lang="pt-BR"/>
          </a:p>
        </p:txBody>
      </p:sp>
      <p:sp>
        <p:nvSpPr>
          <p:cNvPr id="12" name="Espaço Reservado para Número de Slide 11">
            <a:extLst>
              <a:ext uri="{FF2B5EF4-FFF2-40B4-BE49-F238E27FC236}">
                <a16:creationId xmlns:a16="http://schemas.microsoft.com/office/drawing/2014/main" id="{3B00B03C-248E-4BA1-AF86-FF3DE137C24A}"/>
              </a:ext>
            </a:extLst>
          </p:cNvPr>
          <p:cNvSpPr>
            <a:spLocks noGrp="1"/>
          </p:cNvSpPr>
          <p:nvPr>
            <p:ph type="sldNum" sz="quarter" idx="12"/>
          </p:nvPr>
        </p:nvSpPr>
        <p:spPr/>
        <p:txBody>
          <a:bodyPr/>
          <a:lstStyle/>
          <a:p>
            <a:fld id="{04A78EB3-769F-4FED-868E-87308CA05BF1}" type="slidenum">
              <a:rPr lang="pt-BR" smtClean="0"/>
              <a:t>58</a:t>
            </a:fld>
            <a:endParaRPr lang="pt-BR"/>
          </a:p>
        </p:txBody>
      </p:sp>
    </p:spTree>
    <p:extLst>
      <p:ext uri="{BB962C8B-B14F-4D97-AF65-F5344CB8AC3E}">
        <p14:creationId xmlns:p14="http://schemas.microsoft.com/office/powerpoint/2010/main" val="826322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440150" y="1467153"/>
            <a:ext cx="15882651" cy="1593966"/>
          </a:xfrm>
        </p:spPr>
        <p:txBody>
          <a:bodyPr vert="horz" lIns="91440" tIns="45720" rIns="91440" bIns="45720" rtlCol="0" anchor="b">
            <a:normAutofit/>
          </a:bodyPr>
          <a:lstStyle/>
          <a:p>
            <a:pPr defTabSz="914400"/>
            <a:r>
              <a:rPr lang="pt-BR" sz="5100" dirty="0"/>
              <a:t>T(r)</a:t>
            </a:r>
            <a:br>
              <a:rPr lang="pt-BR" sz="5100" dirty="0"/>
            </a:br>
            <a:r>
              <a:rPr lang="pt-BR" sz="5400" dirty="0"/>
              <a:t>Fatiamento por planos de bits</a:t>
            </a:r>
            <a:endParaRPr lang="en-US" sz="5100" kern="1200" dirty="0"/>
          </a:p>
        </p:txBody>
      </p:sp>
      <p:cxnSp>
        <p:nvCxnSpPr>
          <p:cNvPr id="63" name="Straight Connector 62">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71436" y="3397555"/>
            <a:ext cx="15187518"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Graphic 48">
            <a:extLst>
              <a:ext uri="{FF2B5EF4-FFF2-40B4-BE49-F238E27FC236}">
                <a16:creationId xmlns:a16="http://schemas.microsoft.com/office/drawing/2014/main" id="{B25A88F5-1DD6-4274-A068-8681099FF0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9808" y="4216656"/>
            <a:ext cx="2509847" cy="2509847"/>
          </a:xfrm>
          <a:prstGeom prst="rect">
            <a:avLst/>
          </a:prstGeom>
        </p:spPr>
      </p:pic>
      <p:sp>
        <p:nvSpPr>
          <p:cNvPr id="7" name="Espaço Reservado para Conteúdo 2">
            <a:extLst>
              <a:ext uri="{FF2B5EF4-FFF2-40B4-BE49-F238E27FC236}">
                <a16:creationId xmlns:a16="http://schemas.microsoft.com/office/drawing/2014/main" id="{A7C6D610-542B-42E0-8E69-1102524E3275}"/>
              </a:ext>
            </a:extLst>
          </p:cNvPr>
          <p:cNvSpPr>
            <a:spLocks noGrp="1"/>
          </p:cNvSpPr>
          <p:nvPr>
            <p:ph idx="1"/>
          </p:nvPr>
        </p:nvSpPr>
        <p:spPr>
          <a:xfrm>
            <a:off x="5376108" y="3996222"/>
            <a:ext cx="5472000" cy="5584191"/>
          </a:xfrm>
        </p:spPr>
        <p:txBody>
          <a:bodyPr>
            <a:normAutofit/>
          </a:bodyPr>
          <a:lstStyle/>
          <a:p>
            <a:r>
              <a:rPr lang="pt-BR" sz="3600" dirty="0"/>
              <a:t>Pesos dos bits no pixel</a:t>
            </a:r>
          </a:p>
          <a:p>
            <a:r>
              <a:rPr lang="pt-BR" sz="3600" dirty="0"/>
              <a:t>Enfatiza a contribuição feita à aparência final da imagem por bits específicos</a:t>
            </a:r>
          </a:p>
          <a:p>
            <a:r>
              <a:rPr lang="pt-BR" sz="3600" dirty="0"/>
              <a:t>Uma imagem de 8 bits pode ser vista como 8 planos de 1 bit</a:t>
            </a:r>
          </a:p>
          <a:p>
            <a:r>
              <a:rPr lang="pt-BR" sz="3600" dirty="0"/>
              <a:t>Figura 3.14</a:t>
            </a:r>
          </a:p>
        </p:txBody>
      </p:sp>
      <p:sp>
        <p:nvSpPr>
          <p:cNvPr id="8" name="Espaço Reservado para Conteúdo 2">
            <a:extLst>
              <a:ext uri="{FF2B5EF4-FFF2-40B4-BE49-F238E27FC236}">
                <a16:creationId xmlns:a16="http://schemas.microsoft.com/office/drawing/2014/main" id="{EC6E3C29-81AA-46F8-AFBB-4F66B70F0B09}"/>
              </a:ext>
            </a:extLst>
          </p:cNvPr>
          <p:cNvSpPr txBox="1">
            <a:spLocks/>
          </p:cNvSpPr>
          <p:nvPr/>
        </p:nvSpPr>
        <p:spPr>
          <a:xfrm>
            <a:off x="11286954" y="3996222"/>
            <a:ext cx="5472000" cy="5584191"/>
          </a:xfrm>
          <a:prstGeom prst="rect">
            <a:avLst/>
          </a:prstGeom>
        </p:spPr>
        <p:txBody>
          <a:bodyPr vert="horz" lIns="91440" tIns="45720" rIns="91440" bIns="45720" rtlCol="0">
            <a:normAutofit fontScale="925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pt-BR" sz="3600" dirty="0"/>
              <a:t>A reconstrução é realizada multiplicando-se os pixels do enésimo plano pela constante 2</a:t>
            </a:r>
            <a:r>
              <a:rPr lang="pt-BR" sz="3600" baseline="30000" dirty="0"/>
              <a:t>n-1</a:t>
            </a:r>
            <a:r>
              <a:rPr lang="pt-BR" sz="3600" dirty="0"/>
              <a:t>. </a:t>
            </a:r>
          </a:p>
          <a:p>
            <a:r>
              <a:rPr lang="pt-BR" sz="3600" dirty="0"/>
              <a:t>Representa converter o enésimo bit significativo em um decimal, multiplicar cada plano por sua constante correspondente e somar todos os planos para obter a imagem em tons de cinza.</a:t>
            </a:r>
          </a:p>
        </p:txBody>
      </p:sp>
      <p:sp>
        <p:nvSpPr>
          <p:cNvPr id="3" name="Espaço Reservado para Rodapé 2">
            <a:extLst>
              <a:ext uri="{FF2B5EF4-FFF2-40B4-BE49-F238E27FC236}">
                <a16:creationId xmlns:a16="http://schemas.microsoft.com/office/drawing/2014/main" id="{FB66A116-DD3A-46F2-9CF0-031542EA6BB3}"/>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779B65A2-D594-42BC-8EF4-C1B4A85B25E3}"/>
              </a:ext>
            </a:extLst>
          </p:cNvPr>
          <p:cNvSpPr>
            <a:spLocks noGrp="1"/>
          </p:cNvSpPr>
          <p:nvPr>
            <p:ph type="sldNum" sz="quarter" idx="12"/>
          </p:nvPr>
        </p:nvSpPr>
        <p:spPr/>
        <p:txBody>
          <a:bodyPr/>
          <a:lstStyle/>
          <a:p>
            <a:fld id="{04A78EB3-769F-4FED-868E-87308CA05BF1}" type="slidenum">
              <a:rPr lang="pt-BR" smtClean="0"/>
              <a:t>59</a:t>
            </a:fld>
            <a:endParaRPr lang="pt-BR"/>
          </a:p>
        </p:txBody>
      </p:sp>
    </p:spTree>
    <p:extLst>
      <p:ext uri="{BB962C8B-B14F-4D97-AF65-F5344CB8AC3E}">
        <p14:creationId xmlns:p14="http://schemas.microsoft.com/office/powerpoint/2010/main" val="2280891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1" y="0"/>
            <a:ext cx="17220741" cy="4130904"/>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768839" y="1240020"/>
            <a:ext cx="14750322" cy="1988344"/>
          </a:xfrm>
        </p:spPr>
        <p:txBody>
          <a:bodyPr vert="horz" lIns="91440" tIns="45720" rIns="91440" bIns="45720" rtlCol="0">
            <a:normAutofit/>
          </a:bodyPr>
          <a:lstStyle/>
          <a:p>
            <a:pPr algn="ctr" defTabSz="914400"/>
            <a:r>
              <a:rPr lang="en-US" sz="6000" kern="1200">
                <a:solidFill>
                  <a:srgbClr val="FFFFFF"/>
                </a:solidFill>
                <a:latin typeface="+mj-lt"/>
                <a:ea typeface="+mj-ea"/>
                <a:cs typeface="+mj-cs"/>
              </a:rPr>
              <a:t>Ementa</a:t>
            </a:r>
          </a:p>
        </p:txBody>
      </p:sp>
      <p:sp>
        <p:nvSpPr>
          <p:cNvPr id="4" name="Espaço Reservado para Conteúdo 3">
            <a:extLst>
              <a:ext uri="{FF2B5EF4-FFF2-40B4-BE49-F238E27FC236}">
                <a16:creationId xmlns:a16="http://schemas.microsoft.com/office/drawing/2014/main" id="{0C1E3E39-5484-4E68-89EC-21FEAFED68AC}"/>
              </a:ext>
            </a:extLst>
          </p:cNvPr>
          <p:cNvSpPr>
            <a:spLocks noGrp="1"/>
          </p:cNvSpPr>
          <p:nvPr>
            <p:ph idx="1"/>
          </p:nvPr>
        </p:nvSpPr>
        <p:spPr>
          <a:xfrm>
            <a:off x="1768839" y="4639455"/>
            <a:ext cx="14750322" cy="4040964"/>
          </a:xfrm>
        </p:spPr>
        <p:txBody>
          <a:bodyPr>
            <a:normAutofit fontScale="92500"/>
          </a:bodyPr>
          <a:lstStyle/>
          <a:p>
            <a:pPr marL="514350" indent="-514350">
              <a:buFont typeface="+mj-lt"/>
              <a:buAutoNum type="arabicPeriod"/>
            </a:pPr>
            <a:r>
              <a:rPr lang="pt-BR" sz="3000">
                <a:solidFill>
                  <a:srgbClr val="000000"/>
                </a:solidFill>
              </a:rPr>
              <a:t>Aspectos históricos, aplicações, representação e modelagem matemática de imagens digitais</a:t>
            </a:r>
          </a:p>
          <a:p>
            <a:pPr marL="514350" indent="-514350">
              <a:buFont typeface="+mj-lt"/>
              <a:buAutoNum type="arabicPeriod"/>
            </a:pPr>
            <a:r>
              <a:rPr lang="pt-BR" sz="3000">
                <a:solidFill>
                  <a:srgbClr val="000000"/>
                </a:solidFill>
              </a:rPr>
              <a:t>Aquisição de imagens</a:t>
            </a:r>
          </a:p>
          <a:p>
            <a:pPr marL="514350" indent="-514350">
              <a:buFont typeface="+mj-lt"/>
              <a:buAutoNum type="arabicPeriod"/>
            </a:pPr>
            <a:r>
              <a:rPr lang="pt-BR" sz="3000">
                <a:solidFill>
                  <a:srgbClr val="000000"/>
                </a:solidFill>
              </a:rPr>
              <a:t>Realce/melhoria de imagens no domínio espacial e da frequência</a:t>
            </a:r>
          </a:p>
          <a:p>
            <a:pPr marL="514350" indent="-514350">
              <a:buFont typeface="+mj-lt"/>
              <a:buAutoNum type="arabicPeriod"/>
            </a:pPr>
            <a:r>
              <a:rPr lang="pt-BR" sz="3000">
                <a:solidFill>
                  <a:srgbClr val="000000"/>
                </a:solidFill>
              </a:rPr>
              <a:t>Restauração de imagens</a:t>
            </a:r>
          </a:p>
          <a:p>
            <a:pPr marL="514350" indent="-514350">
              <a:buFont typeface="+mj-lt"/>
              <a:buAutoNum type="arabicPeriod"/>
            </a:pPr>
            <a:r>
              <a:rPr lang="pt-BR" sz="3000">
                <a:solidFill>
                  <a:srgbClr val="000000"/>
                </a:solidFill>
              </a:rPr>
              <a:t>Processamento de imagens coloridas</a:t>
            </a:r>
          </a:p>
          <a:p>
            <a:pPr marL="514350" indent="-514350">
              <a:buFont typeface="+mj-lt"/>
              <a:buAutoNum type="arabicPeriod"/>
            </a:pPr>
            <a:r>
              <a:rPr lang="pt-BR" sz="3000">
                <a:solidFill>
                  <a:srgbClr val="000000"/>
                </a:solidFill>
              </a:rPr>
              <a:t>Morfologia matemática</a:t>
            </a:r>
          </a:p>
          <a:p>
            <a:pPr marL="514350" indent="-514350">
              <a:buFont typeface="+mj-lt"/>
              <a:buAutoNum type="arabicPeriod"/>
            </a:pPr>
            <a:r>
              <a:rPr lang="pt-BR" sz="3000">
                <a:solidFill>
                  <a:srgbClr val="000000"/>
                </a:solidFill>
              </a:rPr>
              <a:t>Segmentação</a:t>
            </a:r>
          </a:p>
        </p:txBody>
      </p:sp>
      <p:sp>
        <p:nvSpPr>
          <p:cNvPr id="3" name="Espaço Reservado para Rodapé 2">
            <a:extLst>
              <a:ext uri="{FF2B5EF4-FFF2-40B4-BE49-F238E27FC236}">
                <a16:creationId xmlns:a16="http://schemas.microsoft.com/office/drawing/2014/main" id="{64D53E34-6027-4F5E-9953-CFE8545FAEA7}"/>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BCD3490A-37F9-40DD-AE0D-7D42A2E711C8}"/>
              </a:ext>
            </a:extLst>
          </p:cNvPr>
          <p:cNvSpPr>
            <a:spLocks noGrp="1"/>
          </p:cNvSpPr>
          <p:nvPr>
            <p:ph type="sldNum" sz="quarter" idx="12"/>
          </p:nvPr>
        </p:nvSpPr>
        <p:spPr/>
        <p:txBody>
          <a:bodyPr/>
          <a:lstStyle/>
          <a:p>
            <a:fld id="{04A78EB3-769F-4FED-868E-87308CA05BF1}" type="slidenum">
              <a:rPr lang="pt-BR" smtClean="0"/>
              <a:t>6</a:t>
            </a:fld>
            <a:endParaRPr lang="pt-BR"/>
          </a:p>
        </p:txBody>
      </p:sp>
    </p:spTree>
    <p:extLst>
      <p:ext uri="{BB962C8B-B14F-4D97-AF65-F5344CB8AC3E}">
        <p14:creationId xmlns:p14="http://schemas.microsoft.com/office/powerpoint/2010/main" val="759659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2316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7997" cy="10287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960118" y="3080461"/>
            <a:ext cx="5503742" cy="4140147"/>
          </a:xfrm>
        </p:spPr>
        <p:txBody>
          <a:bodyPr vert="horz" lIns="91440" tIns="45720" rIns="91440" bIns="45720" rtlCol="0">
            <a:normAutofit/>
          </a:bodyPr>
          <a:lstStyle/>
          <a:p>
            <a:pPr defTabSz="914400"/>
            <a:r>
              <a:rPr lang="pt-BR">
                <a:solidFill>
                  <a:srgbClr val="FFFFFF"/>
                </a:solidFill>
              </a:rPr>
              <a:t>T(r)</a:t>
            </a:r>
            <a:br>
              <a:rPr lang="pt-BR">
                <a:solidFill>
                  <a:srgbClr val="FFFFFF"/>
                </a:solidFill>
              </a:rPr>
            </a:br>
            <a:r>
              <a:rPr lang="pt-BR">
                <a:solidFill>
                  <a:srgbClr val="FFFFFF"/>
                </a:solidFill>
              </a:rPr>
              <a:t>Histograma</a:t>
            </a:r>
            <a:endParaRPr lang="en-US" kern="1200">
              <a:solidFill>
                <a:srgbClr val="FFFFFF"/>
              </a:solidFill>
            </a:endParaRPr>
          </a:p>
        </p:txBody>
      </p:sp>
      <mc:AlternateContent xmlns:mc="http://schemas.openxmlformats.org/markup-compatibility/2006" xmlns:a14="http://schemas.microsoft.com/office/drawing/2010/main">
        <mc:Choice Requires="a14">
          <p:sp>
            <p:nvSpPr>
              <p:cNvPr id="45" name="Espaço Reservado para Conteúdo 2">
                <a:extLst>
                  <a:ext uri="{FF2B5EF4-FFF2-40B4-BE49-F238E27FC236}">
                    <a16:creationId xmlns:a16="http://schemas.microsoft.com/office/drawing/2014/main" id="{4DD3EDFB-9FD6-4DBF-AAA6-3363588C1095}"/>
                  </a:ext>
                </a:extLst>
              </p:cNvPr>
              <p:cNvSpPr>
                <a:spLocks noGrp="1"/>
              </p:cNvSpPr>
              <p:nvPr>
                <p:ph idx="1"/>
              </p:nvPr>
            </p:nvSpPr>
            <p:spPr>
              <a:xfrm>
                <a:off x="9135861" y="1202799"/>
                <a:ext cx="7959126" cy="7845951"/>
              </a:xfrm>
            </p:spPr>
            <p:txBody>
              <a:bodyPr anchor="ctr">
                <a:normAutofit/>
              </a:bodyPr>
              <a:lstStyle/>
              <a:p>
                <a:r>
                  <a:rPr lang="pt-BR" sz="3600" dirty="0">
                    <a:solidFill>
                      <a:srgbClr val="000000"/>
                    </a:solidFill>
                  </a:rPr>
                  <a:t>Trata-se de uma função versátil e equilibrada para o transformação de intensidades, inclusive garante o crescimento monotônico da imagem.</a:t>
                </a:r>
              </a:p>
              <a:p>
                <a:r>
                  <a:rPr lang="pt-BR" sz="3600" dirty="0">
                    <a:solidFill>
                      <a:srgbClr val="000000"/>
                    </a:solidFill>
                  </a:rPr>
                  <a:t>Distribui os tons de modo a realçar a imagem para observação humana.</a:t>
                </a:r>
              </a:p>
              <a:p>
                <a:r>
                  <a:rPr lang="pt-BR" sz="3600" dirty="0">
                    <a:solidFill>
                      <a:srgbClr val="000000"/>
                    </a:solidFill>
                  </a:rPr>
                  <a:t>É a base para várias técnicas de processamento no domínio espacial.</a:t>
                </a:r>
              </a:p>
              <a:p>
                <a:r>
                  <a:rPr lang="pt-BR" sz="3600" dirty="0">
                    <a:solidFill>
                      <a:srgbClr val="000000"/>
                    </a:solidFill>
                  </a:rPr>
                  <a:t>Função de transformação de potência (gama </a:t>
                </a:r>
                <a:r>
                  <a:rPr lang="el-GR" sz="3600" dirty="0">
                    <a:solidFill>
                      <a:srgbClr val="000000"/>
                    </a:solidFill>
                    <a:latin typeface="Times New Roman" panose="02020603050405020304" pitchFamily="18" charset="0"/>
                    <a:cs typeface="Times New Roman" panose="02020603050405020304" pitchFamily="18" charset="0"/>
                  </a:rPr>
                  <a:t>γ</a:t>
                </a:r>
                <a:r>
                  <a:rPr lang="pt-BR" sz="3600" dirty="0">
                    <a:solidFill>
                      <a:srgbClr val="000000"/>
                    </a:solidFill>
                  </a:rPr>
                  <a:t>):</a:t>
                </a:r>
              </a:p>
              <a:p>
                <a:pPr marL="0" indent="0">
                  <a:buNone/>
                </a:pPr>
                <a14:m>
                  <m:oMathPara xmlns:m="http://schemas.openxmlformats.org/officeDocument/2006/math">
                    <m:oMathParaPr>
                      <m:jc m:val="centerGroup"/>
                    </m:oMathParaPr>
                    <m:oMath xmlns:m="http://schemas.openxmlformats.org/officeDocument/2006/math">
                      <m:r>
                        <a:rPr lang="pt-BR" sz="3600" b="1" i="1">
                          <a:solidFill>
                            <a:srgbClr val="000000"/>
                          </a:solidFill>
                          <a:latin typeface="Cambria Math" panose="02040503050406030204" pitchFamily="18" charset="0"/>
                        </a:rPr>
                        <m:t>𝑻</m:t>
                      </m:r>
                      <m:d>
                        <m:dPr>
                          <m:ctrlPr>
                            <a:rPr lang="pt-BR" sz="3600" b="1" i="1">
                              <a:solidFill>
                                <a:srgbClr val="000000"/>
                              </a:solidFill>
                              <a:latin typeface="Cambria Math" panose="02040503050406030204" pitchFamily="18" charset="0"/>
                            </a:rPr>
                          </m:ctrlPr>
                        </m:dPr>
                        <m:e>
                          <m:r>
                            <a:rPr lang="pt-BR" sz="3600" b="1" i="1">
                              <a:solidFill>
                                <a:srgbClr val="000000"/>
                              </a:solidFill>
                              <a:latin typeface="Cambria Math" panose="02040503050406030204" pitchFamily="18" charset="0"/>
                            </a:rPr>
                            <m:t>𝒓</m:t>
                          </m:r>
                        </m:e>
                      </m:d>
                      <m:r>
                        <a:rPr lang="pt-BR" sz="3600" b="1" i="1">
                          <a:solidFill>
                            <a:srgbClr val="000000"/>
                          </a:solidFill>
                          <a:latin typeface="Cambria Math" panose="02040503050406030204" pitchFamily="18" charset="0"/>
                        </a:rPr>
                        <m:t>=</m:t>
                      </m:r>
                      <m:r>
                        <a:rPr lang="pt-BR" sz="3600" b="1" i="1">
                          <a:solidFill>
                            <a:srgbClr val="000000"/>
                          </a:solidFill>
                          <a:latin typeface="Cambria Math" panose="02040503050406030204" pitchFamily="18" charset="0"/>
                        </a:rPr>
                        <m:t>𝒄</m:t>
                      </m:r>
                      <m:sSup>
                        <m:sSupPr>
                          <m:ctrlPr>
                            <a:rPr lang="pt-BR" sz="3600" b="1" i="1">
                              <a:solidFill>
                                <a:srgbClr val="000000"/>
                              </a:solidFill>
                              <a:latin typeface="Cambria Math" panose="02040503050406030204" pitchFamily="18" charset="0"/>
                            </a:rPr>
                          </m:ctrlPr>
                        </m:sSupPr>
                        <m:e>
                          <m:r>
                            <a:rPr lang="pt-BR" sz="3600" b="1" i="1">
                              <a:solidFill>
                                <a:srgbClr val="000000"/>
                              </a:solidFill>
                              <a:latin typeface="Cambria Math" panose="02040503050406030204" pitchFamily="18" charset="0"/>
                            </a:rPr>
                            <m:t>𝒓</m:t>
                          </m:r>
                        </m:e>
                        <m:sup>
                          <m:r>
                            <a:rPr lang="pt-BR" sz="3600" b="1" i="1">
                              <a:solidFill>
                                <a:srgbClr val="000000"/>
                              </a:solidFill>
                              <a:latin typeface="Cambria Math" panose="02040503050406030204" pitchFamily="18" charset="0"/>
                            </a:rPr>
                            <m:t>𝜸</m:t>
                          </m:r>
                        </m:sup>
                      </m:sSup>
                    </m:oMath>
                  </m:oMathPara>
                </a14:m>
                <a:endParaRPr lang="pt-BR" sz="3600" b="1" dirty="0">
                  <a:solidFill>
                    <a:srgbClr val="000000"/>
                  </a:solidFill>
                </a:endParaRPr>
              </a:p>
            </p:txBody>
          </p:sp>
        </mc:Choice>
        <mc:Fallback xmlns="">
          <p:sp>
            <p:nvSpPr>
              <p:cNvPr id="45" name="Espaço Reservado para Conteúdo 2">
                <a:extLst>
                  <a:ext uri="{FF2B5EF4-FFF2-40B4-BE49-F238E27FC236}">
                    <a16:creationId xmlns:a16="http://schemas.microsoft.com/office/drawing/2014/main" id="{4DD3EDFB-9FD6-4DBF-AAA6-3363588C1095}"/>
                  </a:ext>
                </a:extLst>
              </p:cNvPr>
              <p:cNvSpPr>
                <a:spLocks noGrp="1" noRot="1" noChangeAspect="1" noMove="1" noResize="1" noEditPoints="1" noAdjustHandles="1" noChangeArrowheads="1" noChangeShapeType="1" noTextEdit="1"/>
              </p:cNvSpPr>
              <p:nvPr>
                <p:ph idx="1"/>
              </p:nvPr>
            </p:nvSpPr>
            <p:spPr>
              <a:xfrm>
                <a:off x="9135861" y="1202799"/>
                <a:ext cx="7959126" cy="7845951"/>
              </a:xfrm>
              <a:blipFill>
                <a:blip r:embed="rId3"/>
                <a:stretch>
                  <a:fillRect l="-2146"/>
                </a:stretch>
              </a:blipFill>
            </p:spPr>
            <p:txBody>
              <a:bodyPr/>
              <a:lstStyle/>
              <a:p>
                <a:r>
                  <a:rPr lang="pt-BR">
                    <a:noFill/>
                  </a:rPr>
                  <a:t> </a:t>
                </a:r>
              </a:p>
            </p:txBody>
          </p:sp>
        </mc:Fallback>
      </mc:AlternateContent>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a:xfrm>
            <a:off x="8304550" y="9335553"/>
            <a:ext cx="7934343" cy="471100"/>
          </a:xfrm>
        </p:spPr>
        <p:txBody>
          <a:bodyPr>
            <a:normAutofit/>
          </a:bodyPr>
          <a:lstStyle/>
          <a:p>
            <a:pPr algn="r">
              <a:spcAft>
                <a:spcPts val="600"/>
              </a:spcAft>
            </a:pPr>
            <a:r>
              <a:rPr lang="it-IT" sz="1500">
                <a:solidFill>
                  <a:srgbClr val="898989"/>
                </a:solidFill>
              </a:rPr>
              <a:t>Prof. Esp. Giuliano Robledo Zucoloto Moreira</a:t>
            </a:r>
            <a:endParaRPr lang="pt-BR" sz="1500">
              <a:solidFill>
                <a:srgbClr val="898989"/>
              </a:solidFill>
            </a:endParaRP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a:xfrm>
            <a:off x="16238895" y="9335553"/>
            <a:ext cx="856092" cy="471100"/>
          </a:xfrm>
        </p:spPr>
        <p:txBody>
          <a:bodyPr>
            <a:normAutofit/>
          </a:bodyPr>
          <a:lstStyle/>
          <a:p>
            <a:pPr>
              <a:spcAft>
                <a:spcPts val="600"/>
              </a:spcAft>
            </a:pPr>
            <a:fld id="{04A78EB3-769F-4FED-868E-87308CA05BF1}" type="slidenum">
              <a:rPr lang="pt-BR" sz="1500">
                <a:solidFill>
                  <a:srgbClr val="898989"/>
                </a:solidFill>
              </a:rPr>
              <a:pPr>
                <a:spcAft>
                  <a:spcPts val="600"/>
                </a:spcAft>
              </a:pPr>
              <a:t>60</a:t>
            </a:fld>
            <a:endParaRPr lang="pt-BR" sz="1500">
              <a:solidFill>
                <a:srgbClr val="898989"/>
              </a:solidFill>
            </a:endParaRPr>
          </a:p>
        </p:txBody>
      </p:sp>
    </p:spTree>
    <p:extLst>
      <p:ext uri="{BB962C8B-B14F-4D97-AF65-F5344CB8AC3E}">
        <p14:creationId xmlns:p14="http://schemas.microsoft.com/office/powerpoint/2010/main" val="2140318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T(r)</a:t>
            </a:r>
            <a:br>
              <a:rPr lang="pt-BR" sz="6000" dirty="0">
                <a:solidFill>
                  <a:srgbClr val="FFFFFF"/>
                </a:solidFill>
              </a:rPr>
            </a:br>
            <a:r>
              <a:rPr lang="pt-BR" sz="6000" dirty="0">
                <a:solidFill>
                  <a:srgbClr val="FFFFFF"/>
                </a:solidFill>
              </a:rPr>
              <a:t>Histograma</a:t>
            </a:r>
            <a:endParaRPr lang="en-US" sz="6000" kern="1200" dirty="0">
              <a:solidFill>
                <a:srgbClr val="FFFFFF"/>
              </a:solidFill>
            </a:endParaRPr>
          </a:p>
        </p:txBody>
      </p:sp>
      <mc:AlternateContent xmlns:mc="http://schemas.openxmlformats.org/markup-compatibility/2006" xmlns:a14="http://schemas.microsoft.com/office/drawing/2010/main">
        <mc:Choice Requires="a14">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a:lnSpc>
                    <a:spcPct val="120000"/>
                  </a:lnSpc>
                </a:pPr>
                <a:r>
                  <a:rPr lang="pt-BR" sz="2600" dirty="0"/>
                  <a:t>Figura 3.8 MRI</a:t>
                </a:r>
              </a:p>
              <a:p>
                <a:pPr>
                  <a:lnSpc>
                    <a:spcPct val="120000"/>
                  </a:lnSpc>
                </a:pPr>
                <a:r>
                  <a:rPr lang="pt-BR" sz="2600" dirty="0"/>
                  <a:t>Mapeamento de faixa estreita de baixos valores (r) em ampla faixa de altos valores (s). Também permite identidade e o mapeamento de faixa estreita de altos valores de intensidade (r) em ampla faixa de baixos valores (s).</a:t>
                </a:r>
              </a:p>
              <a:p>
                <a:pPr>
                  <a:lnSpc>
                    <a:spcPct val="120000"/>
                  </a:lnSpc>
                </a:pPr>
                <a:r>
                  <a:rPr lang="pt-BR" sz="2600" dirty="0"/>
                  <a:t>Função de transformação de potência (gama </a:t>
                </a:r>
                <a:r>
                  <a:rPr lang="el-GR" sz="2600" dirty="0">
                    <a:latin typeface="Times New Roman" panose="02020603050405020304" pitchFamily="18" charset="0"/>
                    <a:cs typeface="Times New Roman" panose="02020603050405020304" pitchFamily="18" charset="0"/>
                  </a:rPr>
                  <a:t>γ</a:t>
                </a:r>
                <a:r>
                  <a:rPr lang="pt-BR" sz="26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pt-BR" sz="2600" b="1" i="1">
                          <a:solidFill>
                            <a:srgbClr val="17406D"/>
                          </a:solidFill>
                          <a:latin typeface="Cambria Math" panose="02040503050406030204" pitchFamily="18" charset="0"/>
                        </a:rPr>
                        <m:t>𝑻</m:t>
                      </m:r>
                      <m:d>
                        <m:dPr>
                          <m:ctrlPr>
                            <a:rPr lang="pt-BR" sz="2600" b="1" i="1">
                              <a:solidFill>
                                <a:srgbClr val="17406D"/>
                              </a:solidFill>
                              <a:latin typeface="Cambria Math" panose="02040503050406030204" pitchFamily="18" charset="0"/>
                            </a:rPr>
                          </m:ctrlPr>
                        </m:dPr>
                        <m:e>
                          <m:r>
                            <a:rPr lang="pt-BR" sz="2600" b="1" i="1">
                              <a:solidFill>
                                <a:srgbClr val="17406D"/>
                              </a:solidFill>
                              <a:latin typeface="Cambria Math" panose="02040503050406030204" pitchFamily="18" charset="0"/>
                            </a:rPr>
                            <m:t>𝒓</m:t>
                          </m:r>
                        </m:e>
                      </m:d>
                      <m:r>
                        <a:rPr lang="pt-BR" sz="2600" b="1" i="1">
                          <a:solidFill>
                            <a:srgbClr val="17406D"/>
                          </a:solidFill>
                          <a:latin typeface="Cambria Math" panose="02040503050406030204" pitchFamily="18" charset="0"/>
                        </a:rPr>
                        <m:t>=</m:t>
                      </m:r>
                      <m:r>
                        <a:rPr lang="pt-BR" sz="2600" b="1" i="1">
                          <a:solidFill>
                            <a:srgbClr val="17406D"/>
                          </a:solidFill>
                          <a:latin typeface="Cambria Math" panose="02040503050406030204" pitchFamily="18" charset="0"/>
                        </a:rPr>
                        <m:t>𝒄</m:t>
                      </m:r>
                      <m:sSup>
                        <m:sSupPr>
                          <m:ctrlPr>
                            <a:rPr lang="pt-BR" sz="2600" b="1" i="1">
                              <a:solidFill>
                                <a:srgbClr val="17406D"/>
                              </a:solidFill>
                              <a:latin typeface="Cambria Math" panose="02040503050406030204" pitchFamily="18" charset="0"/>
                            </a:rPr>
                          </m:ctrlPr>
                        </m:sSupPr>
                        <m:e>
                          <m:r>
                            <a:rPr lang="pt-BR" sz="2600" b="1" i="1">
                              <a:solidFill>
                                <a:srgbClr val="17406D"/>
                              </a:solidFill>
                              <a:latin typeface="Cambria Math" panose="02040503050406030204" pitchFamily="18" charset="0"/>
                            </a:rPr>
                            <m:t>𝒓</m:t>
                          </m:r>
                        </m:e>
                        <m:sup>
                          <m:r>
                            <a:rPr lang="pt-BR" sz="2600" b="1" i="1">
                              <a:solidFill>
                                <a:srgbClr val="17406D"/>
                              </a:solidFill>
                              <a:latin typeface="Cambria Math" panose="02040503050406030204" pitchFamily="18" charset="0"/>
                            </a:rPr>
                            <m:t>𝜸</m:t>
                          </m:r>
                        </m:sup>
                      </m:sSup>
                    </m:oMath>
                  </m:oMathPara>
                </a14:m>
                <a:endParaRPr lang="pt-BR" sz="2600" b="1" dirty="0">
                  <a:solidFill>
                    <a:srgbClr val="17406D"/>
                  </a:solidFill>
                </a:endParaRPr>
              </a:p>
              <a:p>
                <a:pPr marL="0" indent="0">
                  <a:lnSpc>
                    <a:spcPct val="120000"/>
                  </a:lnSpc>
                  <a:buNone/>
                </a:pPr>
                <a:endParaRPr lang="pt-BR" sz="2600" dirty="0"/>
              </a:p>
              <a:p>
                <a:pPr>
                  <a:lnSpc>
                    <a:spcPct val="120000"/>
                  </a:lnSpc>
                </a:pPr>
                <a:r>
                  <a:rPr lang="pt-BR" sz="2600" dirty="0"/>
                  <a:t>Dada a função de transformação genérica:</a:t>
                </a:r>
              </a:p>
              <a:p>
                <a:pPr marL="0" indent="0">
                  <a:lnSpc>
                    <a:spcPct val="120000"/>
                  </a:lnSpc>
                  <a:buNone/>
                </a:pPr>
                <a14:m>
                  <m:oMathPara xmlns:m="http://schemas.openxmlformats.org/officeDocument/2006/math">
                    <m:oMathParaPr>
                      <m:jc m:val="centerGroup"/>
                    </m:oMathParaPr>
                    <m:oMath xmlns:m="http://schemas.openxmlformats.org/officeDocument/2006/math">
                      <m:r>
                        <a:rPr lang="pt-BR" sz="2600" b="1" i="1">
                          <a:latin typeface="Cambria Math" panose="02040503050406030204" pitchFamily="18" charset="0"/>
                        </a:rPr>
                        <m:t>𝒔</m:t>
                      </m:r>
                      <m:r>
                        <a:rPr lang="pt-BR" sz="2600" b="1" i="1">
                          <a:latin typeface="Cambria Math" panose="02040503050406030204" pitchFamily="18" charset="0"/>
                        </a:rPr>
                        <m:t>=</m:t>
                      </m:r>
                      <m:r>
                        <a:rPr lang="pt-BR" sz="2600" b="1" i="1">
                          <a:latin typeface="Cambria Math" panose="02040503050406030204" pitchFamily="18" charset="0"/>
                        </a:rPr>
                        <m:t>𝑻</m:t>
                      </m:r>
                      <m:r>
                        <a:rPr lang="pt-BR" sz="2600" b="1" i="1">
                          <a:latin typeface="Cambria Math" panose="02040503050406030204" pitchFamily="18" charset="0"/>
                        </a:rPr>
                        <m:t>(</m:t>
                      </m:r>
                      <m:r>
                        <a:rPr lang="pt-BR" sz="2600" b="1" i="1">
                          <a:latin typeface="Cambria Math" panose="02040503050406030204" pitchFamily="18" charset="0"/>
                        </a:rPr>
                        <m:t>𝒓</m:t>
                      </m:r>
                      <m:r>
                        <a:rPr lang="pt-BR" sz="2600" b="1" i="1">
                          <a:latin typeface="Cambria Math" panose="02040503050406030204" pitchFamily="18" charset="0"/>
                        </a:rPr>
                        <m:t>)</m:t>
                      </m:r>
                    </m:oMath>
                  </m:oMathPara>
                </a14:m>
                <a:endParaRPr lang="pt-BR" sz="2600" dirty="0"/>
              </a:p>
            </p:txBody>
          </p:sp>
        </mc:Choice>
        <mc:Fallback xmlns="">
          <p:sp>
            <p:nvSpPr>
              <p:cNvPr id="45" name="Espaço Reservado para Conteúdo 2">
                <a:extLst>
                  <a:ext uri="{FF2B5EF4-FFF2-40B4-BE49-F238E27FC236}">
                    <a16:creationId xmlns:a16="http://schemas.microsoft.com/office/drawing/2014/main" id="{4DD3EDFB-9FD6-4DBF-AAA6-3363588C1095}"/>
                  </a:ext>
                </a:extLst>
              </p:cNvPr>
              <p:cNvSpPr>
                <a:spLocks noGrp="1" noRot="1" noChangeAspect="1" noMove="1" noResize="1" noEditPoints="1" noAdjustHandles="1" noChangeArrowheads="1" noChangeShapeType="1" noTextEdit="1"/>
              </p:cNvSpPr>
              <p:nvPr>
                <p:ph sz="half" idx="1"/>
              </p:nvPr>
            </p:nvSpPr>
            <p:spPr>
              <a:xfrm>
                <a:off x="6571282" y="748145"/>
                <a:ext cx="5140925" cy="8790710"/>
              </a:xfrm>
              <a:blipFill>
                <a:blip r:embed="rId2"/>
                <a:stretch>
                  <a:fillRect l="-1898" t="-69"/>
                </a:stretch>
              </a:blipFill>
            </p:spPr>
            <p:txBody>
              <a:bodyPr/>
              <a:lstStyle/>
              <a:p>
                <a:r>
                  <a:rPr lang="pt-BR">
                    <a:noFill/>
                  </a:rPr>
                  <a:t> </a:t>
                </a:r>
              </a:p>
            </p:txBody>
          </p:sp>
        </mc:Fallback>
      </mc:AlternateContent>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a:lnSpc>
                    <a:spcPct val="120000"/>
                  </a:lnSpc>
                </a:pPr>
                <a:r>
                  <a:rPr lang="pt-BR" sz="2600" dirty="0"/>
                  <a:t>Temos a saída da transformação como:</a:t>
                </a:r>
              </a:p>
              <a:p>
                <a:pPr marL="0" indent="0">
                  <a:lnSpc>
                    <a:spcPct val="120000"/>
                  </a:lnSpc>
                  <a:buNone/>
                </a:pPr>
                <a14:m>
                  <m:oMathPara xmlns:m="http://schemas.openxmlformats.org/officeDocument/2006/math">
                    <m:oMathParaPr>
                      <m:jc m:val="centerGroup"/>
                    </m:oMathParaPr>
                    <m:oMath xmlns:m="http://schemas.openxmlformats.org/officeDocument/2006/math">
                      <m:r>
                        <a:rPr lang="pt-BR" sz="2600" b="1" i="1">
                          <a:latin typeface="Cambria Math" panose="02040503050406030204" pitchFamily="18" charset="0"/>
                        </a:rPr>
                        <m:t>𝒔</m:t>
                      </m:r>
                      <m:r>
                        <a:rPr lang="pt-BR" sz="2600" b="1" i="1">
                          <a:latin typeface="Cambria Math" panose="02040503050406030204" pitchFamily="18" charset="0"/>
                        </a:rPr>
                        <m:t>=</m:t>
                      </m:r>
                      <m:r>
                        <a:rPr lang="pt-BR" sz="2600" b="1" i="1">
                          <a:latin typeface="Cambria Math" panose="02040503050406030204" pitchFamily="18" charset="0"/>
                        </a:rPr>
                        <m:t>𝒄</m:t>
                      </m:r>
                      <m:sSup>
                        <m:sSupPr>
                          <m:ctrlPr>
                            <a:rPr lang="pt-BR" sz="2600" b="1" i="1">
                              <a:latin typeface="Cambria Math" panose="02040503050406030204" pitchFamily="18" charset="0"/>
                            </a:rPr>
                          </m:ctrlPr>
                        </m:sSupPr>
                        <m:e>
                          <m:r>
                            <a:rPr lang="pt-BR" sz="2600" b="1" i="1">
                              <a:latin typeface="Cambria Math" panose="02040503050406030204" pitchFamily="18" charset="0"/>
                            </a:rPr>
                            <m:t>𝒓</m:t>
                          </m:r>
                        </m:e>
                        <m:sup>
                          <m:r>
                            <a:rPr lang="pt-BR" sz="2600" b="1" i="1">
                              <a:latin typeface="Cambria Math" panose="02040503050406030204" pitchFamily="18" charset="0"/>
                            </a:rPr>
                            <m:t>𝜸</m:t>
                          </m:r>
                        </m:sup>
                      </m:sSup>
                    </m:oMath>
                  </m:oMathPara>
                </a14:m>
                <a:endParaRPr lang="pt-BR" sz="2600" b="1" dirty="0"/>
              </a:p>
              <a:p>
                <a:pPr marL="0" indent="0" algn="ctr">
                  <a:lnSpc>
                    <a:spcPct val="120000"/>
                  </a:lnSpc>
                  <a:buNone/>
                </a:pPr>
                <a:r>
                  <a:rPr lang="pt-BR" sz="2600" dirty="0"/>
                  <a:t>C: constante; ambos, c e </a:t>
                </a:r>
                <a:r>
                  <a:rPr lang="el-GR" sz="2600" dirty="0">
                    <a:latin typeface="Times New Roman" panose="02020603050405020304" pitchFamily="18" charset="0"/>
                    <a:cs typeface="Times New Roman" panose="02020603050405020304" pitchFamily="18" charset="0"/>
                  </a:rPr>
                  <a:t>γ</a:t>
                </a:r>
                <a:r>
                  <a:rPr lang="pt-BR" sz="2600" dirty="0">
                    <a:latin typeface="Times New Roman" panose="02020603050405020304" pitchFamily="18" charset="0"/>
                    <a:cs typeface="Times New Roman" panose="02020603050405020304" pitchFamily="18" charset="0"/>
                  </a:rPr>
                  <a:t> ≥ 0.</a:t>
                </a:r>
              </a:p>
              <a:p>
                <a:pPr marL="0" indent="0">
                  <a:lnSpc>
                    <a:spcPct val="120000"/>
                  </a:lnSpc>
                  <a:buNone/>
                </a:pPr>
                <a:endParaRPr lang="pt-BR" sz="2600" dirty="0"/>
              </a:p>
              <a:p>
                <a:pPr>
                  <a:lnSpc>
                    <a:spcPct val="120000"/>
                  </a:lnSpc>
                </a:pPr>
                <a:r>
                  <a:rPr lang="pt-BR" sz="2600" dirty="0"/>
                  <a:t>Considerando compensação (ou </a:t>
                </a:r>
                <a:r>
                  <a:rPr lang="pt-BR" sz="2600" i="1" dirty="0"/>
                  <a:t>offset</a:t>
                </a:r>
                <a:r>
                  <a:rPr lang="pt-BR" sz="26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pt-BR" sz="2600" b="1" i="1">
                          <a:latin typeface="Cambria Math" panose="02040503050406030204" pitchFamily="18" charset="0"/>
                        </a:rPr>
                        <m:t>𝒔</m:t>
                      </m:r>
                      <m:r>
                        <a:rPr lang="pt-BR" sz="2600" b="1" i="1">
                          <a:latin typeface="Cambria Math" panose="02040503050406030204" pitchFamily="18" charset="0"/>
                        </a:rPr>
                        <m:t>=</m:t>
                      </m:r>
                      <m:r>
                        <a:rPr lang="pt-BR" sz="2600" b="1" i="1">
                          <a:latin typeface="Cambria Math" panose="02040503050406030204" pitchFamily="18" charset="0"/>
                        </a:rPr>
                        <m:t>𝒄</m:t>
                      </m:r>
                      <m:sSup>
                        <m:sSupPr>
                          <m:ctrlPr>
                            <a:rPr lang="pt-BR" sz="2600" b="1" i="1">
                              <a:latin typeface="Cambria Math" panose="02040503050406030204" pitchFamily="18" charset="0"/>
                            </a:rPr>
                          </m:ctrlPr>
                        </m:sSupPr>
                        <m:e>
                          <m:r>
                            <a:rPr lang="pt-BR" sz="2600" b="1" i="1">
                              <a:latin typeface="Cambria Math" panose="02040503050406030204" pitchFamily="18" charset="0"/>
                            </a:rPr>
                            <m:t>(</m:t>
                          </m:r>
                          <m:r>
                            <a:rPr lang="pt-BR" sz="2600" b="1" i="1">
                              <a:latin typeface="Cambria Math" panose="02040503050406030204" pitchFamily="18" charset="0"/>
                            </a:rPr>
                            <m:t>𝒓</m:t>
                          </m:r>
                          <m:r>
                            <a:rPr lang="pt-BR" sz="2600" b="1" i="1">
                              <a:latin typeface="Cambria Math" panose="02040503050406030204" pitchFamily="18" charset="0"/>
                            </a:rPr>
                            <m:t>+</m:t>
                          </m:r>
                          <m:r>
                            <m:rPr>
                              <m:sty m:val="p"/>
                            </m:rPr>
                            <a:rPr lang="el-GR" sz="2600" b="1" i="1">
                              <a:latin typeface="Cambria Math" panose="02040503050406030204" pitchFamily="18" charset="0"/>
                            </a:rPr>
                            <m:t>ε</m:t>
                          </m:r>
                          <m:r>
                            <a:rPr lang="pt-BR" sz="2600" b="1" i="1">
                              <a:latin typeface="Cambria Math" panose="02040503050406030204" pitchFamily="18" charset="0"/>
                            </a:rPr>
                            <m:t>)</m:t>
                          </m:r>
                        </m:e>
                        <m:sup>
                          <m:r>
                            <a:rPr lang="pt-BR" sz="2600" b="1" i="1">
                              <a:latin typeface="Cambria Math" panose="02040503050406030204" pitchFamily="18" charset="0"/>
                            </a:rPr>
                            <m:t>𝜸</m:t>
                          </m:r>
                        </m:sup>
                      </m:sSup>
                    </m:oMath>
                  </m:oMathPara>
                </a14:m>
                <a:endParaRPr lang="pt-BR" sz="2600" b="1" dirty="0"/>
              </a:p>
              <a:p>
                <a:pPr marL="0" indent="0" algn="ctr">
                  <a:lnSpc>
                    <a:spcPct val="120000"/>
                  </a:lnSpc>
                  <a:buNone/>
                </a:pPr>
                <a14:m>
                  <m:oMath xmlns:m="http://schemas.openxmlformats.org/officeDocument/2006/math">
                    <m:r>
                      <m:rPr>
                        <m:sty m:val="p"/>
                      </m:rPr>
                      <a:rPr lang="el-GR" sz="2600" b="1" i="1">
                        <a:latin typeface="Cambria Math" panose="02040503050406030204" pitchFamily="18" charset="0"/>
                      </a:rPr>
                      <m:t>ε</m:t>
                    </m:r>
                  </m:oMath>
                </a14:m>
                <a:r>
                  <a:rPr lang="pt-BR" sz="2600" dirty="0"/>
                  <a:t>: compensação ou </a:t>
                </a:r>
                <a:r>
                  <a:rPr lang="pt-BR" sz="2600" i="1" dirty="0"/>
                  <a:t>offset</a:t>
                </a:r>
                <a:r>
                  <a:rPr lang="pt-BR" sz="2600" dirty="0"/>
                  <a:t>; torna a saída mensurável quando r = 0; pode gerar problemas de calibração em monitores.</a:t>
                </a:r>
              </a:p>
              <a:p>
                <a:pPr marL="0" indent="0" algn="just">
                  <a:lnSpc>
                    <a:spcPct val="120000"/>
                  </a:lnSpc>
                  <a:buNone/>
                </a:pPr>
                <a:r>
                  <a:rPr lang="el-GR" sz="2600" dirty="0">
                    <a:latin typeface="Times New Roman" panose="02020603050405020304" pitchFamily="18" charset="0"/>
                    <a:cs typeface="Times New Roman" panose="02020603050405020304" pitchFamily="18" charset="0"/>
                  </a:rPr>
                  <a:t>γ</a:t>
                </a:r>
                <a:r>
                  <a:rPr lang="pt-BR" sz="2600" dirty="0">
                    <a:latin typeface="Times New Roman" panose="02020603050405020304" pitchFamily="18" charset="0"/>
                    <a:cs typeface="Times New Roman" panose="02020603050405020304" pitchFamily="18" charset="0"/>
                  </a:rPr>
                  <a:t> &lt; 1: escuro → claro</a:t>
                </a:r>
              </a:p>
              <a:p>
                <a:pPr marL="0" indent="0" algn="just">
                  <a:lnSpc>
                    <a:spcPct val="120000"/>
                  </a:lnSpc>
                  <a:buNone/>
                </a:pPr>
                <a:r>
                  <a:rPr lang="el-GR" sz="2600" dirty="0">
                    <a:latin typeface="Times New Roman" panose="02020603050405020304" pitchFamily="18" charset="0"/>
                    <a:cs typeface="Times New Roman" panose="02020603050405020304" pitchFamily="18" charset="0"/>
                  </a:rPr>
                  <a:t>γ</a:t>
                </a:r>
                <a:r>
                  <a:rPr lang="pt-BR" sz="2600" dirty="0">
                    <a:latin typeface="Times New Roman" panose="02020603050405020304" pitchFamily="18" charset="0"/>
                    <a:cs typeface="Times New Roman" panose="02020603050405020304" pitchFamily="18" charset="0"/>
                  </a:rPr>
                  <a:t> = 1: identidade</a:t>
                </a:r>
                <a:endParaRPr lang="pt-BR" sz="2600" dirty="0"/>
              </a:p>
              <a:p>
                <a:pPr marL="0" indent="0" algn="just">
                  <a:lnSpc>
                    <a:spcPct val="120000"/>
                  </a:lnSpc>
                  <a:buNone/>
                </a:pPr>
                <a:r>
                  <a:rPr lang="el-GR" sz="2600" dirty="0">
                    <a:latin typeface="Times New Roman" panose="02020603050405020304" pitchFamily="18" charset="0"/>
                    <a:cs typeface="Times New Roman" panose="02020603050405020304" pitchFamily="18" charset="0"/>
                  </a:rPr>
                  <a:t>γ</a:t>
                </a:r>
                <a:r>
                  <a:rPr lang="pt-BR" sz="2600" dirty="0">
                    <a:latin typeface="Times New Roman" panose="02020603050405020304" pitchFamily="18" charset="0"/>
                    <a:cs typeface="Times New Roman" panose="02020603050405020304" pitchFamily="18" charset="0"/>
                  </a:rPr>
                  <a:t> &gt; 1: claro → escuro</a:t>
                </a:r>
                <a:endParaRPr lang="pt-BR" sz="2600" dirty="0"/>
              </a:p>
            </p:txBody>
          </p:sp>
        </mc:Choice>
        <mc:Fallback xmlns="">
          <p:sp>
            <p:nvSpPr>
              <p:cNvPr id="4" name="Espaço Reservado para Conteúdo 3">
                <a:extLst>
                  <a:ext uri="{FF2B5EF4-FFF2-40B4-BE49-F238E27FC236}">
                    <a16:creationId xmlns:a16="http://schemas.microsoft.com/office/drawing/2014/main" id="{0072805F-134E-4C56-8F8A-93226DEF1D91}"/>
                  </a:ext>
                </a:extLst>
              </p:cNvPr>
              <p:cNvSpPr>
                <a:spLocks noGrp="1" noRot="1" noChangeAspect="1" noMove="1" noResize="1" noEditPoints="1" noAdjustHandles="1" noChangeArrowheads="1" noChangeShapeType="1" noTextEdit="1"/>
              </p:cNvSpPr>
              <p:nvPr>
                <p:ph sz="half" idx="2"/>
              </p:nvPr>
            </p:nvSpPr>
            <p:spPr>
              <a:xfrm>
                <a:off x="12677406" y="748145"/>
                <a:ext cx="4796551" cy="8790710"/>
              </a:xfrm>
              <a:blipFill>
                <a:blip r:embed="rId3"/>
                <a:stretch>
                  <a:fillRect l="-2290" t="-69" r="-3181"/>
                </a:stretch>
              </a:blipFill>
            </p:spPr>
            <p:txBody>
              <a:bodyPr/>
              <a:lstStyle/>
              <a:p>
                <a:r>
                  <a:rPr lang="pt-BR">
                    <a:noFill/>
                  </a:rPr>
                  <a:t> </a:t>
                </a:r>
              </a:p>
            </p:txBody>
          </p:sp>
        </mc:Fallback>
      </mc:AlternateContent>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61</a:t>
            </a:fld>
            <a:endParaRPr lang="pt-BR"/>
          </a:p>
        </p:txBody>
      </p:sp>
    </p:spTree>
    <p:extLst>
      <p:ext uri="{BB962C8B-B14F-4D97-AF65-F5344CB8AC3E}">
        <p14:creationId xmlns:p14="http://schemas.microsoft.com/office/powerpoint/2010/main" val="1063859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835533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5713014"/>
            <a:ext cx="18288000" cy="457398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06726" y="1787694"/>
            <a:ext cx="15032169" cy="4464516"/>
          </a:xfrm>
        </p:spPr>
        <p:txBody>
          <a:bodyPr vert="horz" lIns="91440" tIns="45720" rIns="91440" bIns="45720" rtlCol="0" anchor="ctr">
            <a:normAutofit/>
          </a:bodyPr>
          <a:lstStyle/>
          <a:p>
            <a:pPr defTabSz="914400"/>
            <a:r>
              <a:rPr lang="en-US" sz="9900" kern="1200" dirty="0">
                <a:solidFill>
                  <a:srgbClr val="FFFFFF"/>
                </a:solidFill>
                <a:latin typeface="+mj-lt"/>
                <a:ea typeface="+mj-ea"/>
                <a:cs typeface="+mj-cs"/>
              </a:rPr>
              <a:t>Filtragem espacial</a:t>
            </a:r>
          </a:p>
        </p:txBody>
      </p:sp>
      <p:sp>
        <p:nvSpPr>
          <p:cNvPr id="3" name="Espaço Reservado para Rodapé 2">
            <a:extLst>
              <a:ext uri="{FF2B5EF4-FFF2-40B4-BE49-F238E27FC236}">
                <a16:creationId xmlns:a16="http://schemas.microsoft.com/office/drawing/2014/main" id="{49F4E16C-5094-4E2C-82B7-86FD3DA6E1A3}"/>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BE2BE204-DC56-4EAE-BF6E-7EBCBE879E4B}"/>
              </a:ext>
            </a:extLst>
          </p:cNvPr>
          <p:cNvSpPr>
            <a:spLocks noGrp="1"/>
          </p:cNvSpPr>
          <p:nvPr>
            <p:ph type="sldNum" sz="quarter" idx="12"/>
          </p:nvPr>
        </p:nvSpPr>
        <p:spPr/>
        <p:txBody>
          <a:bodyPr/>
          <a:lstStyle/>
          <a:p>
            <a:fld id="{04A78EB3-769F-4FED-868E-87308CA05BF1}" type="slidenum">
              <a:rPr lang="pt-BR" smtClean="0"/>
              <a:t>62</a:t>
            </a:fld>
            <a:endParaRPr lang="pt-BR"/>
          </a:p>
        </p:txBody>
      </p:sp>
    </p:spTree>
    <p:extLst>
      <p:ext uri="{BB962C8B-B14F-4D97-AF65-F5344CB8AC3E}">
        <p14:creationId xmlns:p14="http://schemas.microsoft.com/office/powerpoint/2010/main" val="4046634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194954" y="2118732"/>
            <a:ext cx="4499264" cy="6545766"/>
          </a:xfrm>
        </p:spPr>
        <p:txBody>
          <a:bodyPr vert="horz" lIns="91440" tIns="45720" rIns="91440" bIns="45720" rtlCol="0" anchor="t">
            <a:normAutofit/>
          </a:bodyPr>
          <a:lstStyle/>
          <a:p>
            <a:pPr defTabSz="914400"/>
            <a:r>
              <a:rPr lang="pt-BR" sz="6000" dirty="0">
                <a:solidFill>
                  <a:srgbClr val="FFFFFF"/>
                </a:solidFill>
              </a:rPr>
              <a:t>Fundamentos</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a:lnSpc>
                <a:spcPct val="120000"/>
              </a:lnSpc>
            </a:pPr>
            <a:r>
              <a:rPr lang="pt-BR" sz="2600" dirty="0"/>
              <a:t>Nosso estudo sobre filtragem espacial envolve o Capítulo 3 do Livro texto</a:t>
            </a:r>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a:lnSpc>
                <a:spcPct val="120000"/>
              </a:lnSpc>
            </a:pPr>
            <a:endParaRPr lang="pt-BR" sz="2600" dirty="0"/>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63</a:t>
            </a:fld>
            <a:endParaRPr lang="pt-BR"/>
          </a:p>
        </p:txBody>
      </p:sp>
      <p:sp>
        <p:nvSpPr>
          <p:cNvPr id="9" name="Espaço Reservado para Conteúdo 2">
            <a:extLst>
              <a:ext uri="{FF2B5EF4-FFF2-40B4-BE49-F238E27FC236}">
                <a16:creationId xmlns:a16="http://schemas.microsoft.com/office/drawing/2014/main" id="{43861CFA-ACE1-473E-93BA-64A4E92E73CA}"/>
              </a:ext>
            </a:extLst>
          </p:cNvPr>
          <p:cNvSpPr txBox="1">
            <a:spLocks/>
          </p:cNvSpPr>
          <p:nvPr/>
        </p:nvSpPr>
        <p:spPr>
          <a:xfrm>
            <a:off x="1194954" y="3636818"/>
            <a:ext cx="4639293" cy="3138055"/>
          </a:xfrm>
          <a:prstGeom prst="rect">
            <a:avLst/>
          </a:prstGeom>
          <a:solidFill>
            <a:srgbClr val="C00000"/>
          </a:solidFill>
        </p:spPr>
        <p:txBody>
          <a:bodyPr vert="horz" lIns="91440" tIns="45720" rIns="91440" bIns="45720" rtlCol="0" anchor="ctr">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lnSpc>
                <a:spcPct val="120000"/>
              </a:lnSpc>
              <a:buNone/>
            </a:pPr>
            <a:r>
              <a:rPr lang="pt-BR" sz="3200" dirty="0">
                <a:solidFill>
                  <a:schemeClr val="bg1"/>
                </a:solidFill>
              </a:rPr>
              <a:t>Um dos motivos pelos quais se estuda Cálculo Numérico!</a:t>
            </a:r>
          </a:p>
          <a:p>
            <a:pPr marL="0" indent="0" algn="ctr">
              <a:lnSpc>
                <a:spcPct val="120000"/>
              </a:lnSpc>
              <a:buNone/>
            </a:pPr>
            <a:r>
              <a:rPr lang="pt-BR" sz="3200" b="1" dirty="0">
                <a:solidFill>
                  <a:schemeClr val="bg1"/>
                </a:solidFill>
              </a:rPr>
              <a:t>Vamos usar interpolação!</a:t>
            </a:r>
          </a:p>
        </p:txBody>
      </p:sp>
    </p:spTree>
    <p:extLst>
      <p:ext uri="{BB962C8B-B14F-4D97-AF65-F5344CB8AC3E}">
        <p14:creationId xmlns:p14="http://schemas.microsoft.com/office/powerpoint/2010/main" val="838725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4958" y="0"/>
            <a:ext cx="9632581"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06726" y="6401748"/>
            <a:ext cx="7208994" cy="1945672"/>
          </a:xfrm>
        </p:spPr>
        <p:txBody>
          <a:bodyPr vert="horz" lIns="91440" tIns="45720" rIns="91440" bIns="45720" rtlCol="0" anchor="t">
            <a:normAutofit/>
          </a:bodyPr>
          <a:lstStyle/>
          <a:p>
            <a:pPr defTabSz="914400"/>
            <a:r>
              <a:rPr lang="en-US" kern="1200">
                <a:solidFill>
                  <a:srgbClr val="000000"/>
                </a:solidFill>
                <a:latin typeface="+mj-lt"/>
                <a:ea typeface="+mj-ea"/>
                <a:cs typeface="+mj-cs"/>
              </a:rPr>
              <a:t>Convolução e correlação espacial</a:t>
            </a:r>
          </a:p>
        </p:txBody>
      </p:sp>
      <p:sp>
        <p:nvSpPr>
          <p:cNvPr id="80"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0681" y="871738"/>
            <a:ext cx="8197319" cy="9415262"/>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3" name="Graphic 48">
            <a:extLst>
              <a:ext uri="{FF2B5EF4-FFF2-40B4-BE49-F238E27FC236}">
                <a16:creationId xmlns:a16="http://schemas.microsoft.com/office/drawing/2014/main" id="{5C657587-5007-47C9-931B-6397BC5DD588}"/>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4655" y="2722979"/>
            <a:ext cx="6212640" cy="6212640"/>
          </a:xfrm>
          <a:prstGeom prst="rect">
            <a:avLst/>
          </a:prstGeom>
        </p:spPr>
      </p:pic>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a:xfrm>
            <a:off x="1208491" y="9335553"/>
            <a:ext cx="9877125" cy="471100"/>
          </a:xfrm>
        </p:spPr>
        <p:txBody>
          <a:bodyPr vert="horz" lIns="91440" tIns="45720" rIns="91440" bIns="45720" rtlCol="0" anchor="ctr">
            <a:normAutofit/>
          </a:bodyPr>
          <a:lstStyle/>
          <a:p>
            <a:pPr>
              <a:spcAft>
                <a:spcPts val="600"/>
              </a:spcAft>
            </a:pPr>
            <a:r>
              <a:rPr lang="en-US" sz="1700" kern="1200">
                <a:solidFill>
                  <a:srgbClr val="898989"/>
                </a:solidFill>
                <a:latin typeface="+mn-lt"/>
                <a:ea typeface="+mn-ea"/>
                <a:cs typeface="+mn-cs"/>
              </a:rPr>
              <a:t>Prof. Esp. Giuliano Robledo Zucoloto Moreira</a:t>
            </a: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a:xfrm>
            <a:off x="16238895" y="9335553"/>
            <a:ext cx="856092" cy="471100"/>
          </a:xfrm>
        </p:spPr>
        <p:txBody>
          <a:bodyPr vert="horz" lIns="91440" tIns="45720" rIns="91440" bIns="45720" rtlCol="0" anchor="ctr">
            <a:normAutofit/>
          </a:bodyPr>
          <a:lstStyle/>
          <a:p>
            <a:pPr algn="r">
              <a:spcAft>
                <a:spcPts val="600"/>
              </a:spcAft>
            </a:pPr>
            <a:fld id="{04A78EB3-769F-4FED-868E-87308CA05BF1}" type="slidenum">
              <a:rPr lang="en-US" sz="1700">
                <a:solidFill>
                  <a:srgbClr val="898989"/>
                </a:solidFill>
              </a:rPr>
              <a:pPr algn="r">
                <a:spcAft>
                  <a:spcPts val="600"/>
                </a:spcAft>
              </a:pPr>
              <a:t>64</a:t>
            </a:fld>
            <a:endParaRPr lang="en-US" sz="1700">
              <a:solidFill>
                <a:srgbClr val="898989"/>
              </a:solidFill>
            </a:endParaRPr>
          </a:p>
        </p:txBody>
      </p:sp>
    </p:spTree>
    <p:extLst>
      <p:ext uri="{BB962C8B-B14F-4D97-AF65-F5344CB8AC3E}">
        <p14:creationId xmlns:p14="http://schemas.microsoft.com/office/powerpoint/2010/main" val="2706125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Correlação espacial</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644235"/>
            <a:ext cx="5140925" cy="8790710"/>
          </a:xfrm>
        </p:spPr>
        <p:txBody>
          <a:bodyPr>
            <a:noAutofit/>
          </a:bodyPr>
          <a:lstStyle/>
          <a:p>
            <a:pPr marL="0" lvl="0" indent="0">
              <a:buNone/>
            </a:pPr>
            <a:r>
              <a:rPr lang="pt-BR" sz="2700" dirty="0"/>
              <a:t>Consiste em se fazer uma soma de produtos entre cada pixel e sua vizinhança na imagem por uma matriz contendo um filtro e armazenar cada soma de produtos na respectiva posição do pixel da imagem em uma imagem de saída.</a:t>
            </a:r>
          </a:p>
          <a:p>
            <a:pPr marL="0" lvl="0" indent="0">
              <a:buNone/>
            </a:pPr>
            <a:r>
              <a:rPr lang="pt-BR" sz="2700" dirty="0"/>
              <a:t>O produto é calculado de maneira cartesiana. Centraliza-se de forma sobreposta o pixel de interesse e o centro do filtro, assim se produz uma projeção do filtro sobre a imagem. Estabelece-se um </a:t>
            </a:r>
            <a:r>
              <a:rPr lang="pt-BR" sz="2700" b="1" dirty="0"/>
              <a:t>referencial cartesiano </a:t>
            </a:r>
            <a:r>
              <a:rPr lang="pt-BR" sz="2700" b="1" dirty="0">
                <a:solidFill>
                  <a:srgbClr val="C00000"/>
                </a:solidFill>
              </a:rPr>
              <a:t>relativo</a:t>
            </a:r>
            <a:r>
              <a:rPr lang="pt-BR" sz="2700" dirty="0"/>
              <a:t> sobre os elementos contidos na projeção, tanto da imagem quanto do filtro. A multiplicação é realizada entre cada elemento de mesmo índice cartesiano e esta soma é guardada em um acumulador.</a:t>
            </a:r>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10446" y="644235"/>
            <a:ext cx="5140800" cy="8790710"/>
          </a:xfrm>
        </p:spPr>
        <p:txBody>
          <a:bodyPr>
            <a:noAutofit/>
          </a:bodyPr>
          <a:lstStyle/>
          <a:p>
            <a:pPr marL="0" lvl="0" indent="0">
              <a:buNone/>
            </a:pPr>
            <a:r>
              <a:rPr lang="pt-BR" sz="2700" dirty="0"/>
              <a:t>Efetuada a acumulação de todas as multiplicações envolvidas na projeção, adota-se o </a:t>
            </a:r>
            <a:r>
              <a:rPr lang="pt-BR" sz="2700" b="1" dirty="0"/>
              <a:t>cartesiano </a:t>
            </a:r>
            <a:r>
              <a:rPr lang="pt-BR" sz="3600" b="1" dirty="0">
                <a:solidFill>
                  <a:srgbClr val="C00000"/>
                </a:solidFill>
              </a:rPr>
              <a:t>absoluto</a:t>
            </a:r>
            <a:r>
              <a:rPr lang="pt-BR" sz="2700" b="1" dirty="0"/>
              <a:t> da imagem de entrada</a:t>
            </a:r>
            <a:r>
              <a:rPr lang="pt-BR" sz="2700" dirty="0"/>
              <a:t>  e transfere-se o valor acumulado para um pixel da imagem de saída na posição cartesiana correspondente à do pixel da imagem de entrada.</a:t>
            </a:r>
          </a:p>
          <a:p>
            <a:pPr marL="0" indent="0">
              <a:buNone/>
            </a:pPr>
            <a:r>
              <a:rPr lang="pt-BR" sz="2700" dirty="0"/>
              <a:t>A posição inicial do centro do filtro dista </a:t>
            </a:r>
            <a:r>
              <a:rPr lang="pt-BR" sz="2700" b="1" dirty="0"/>
              <a:t>da margem da imagem de entrada com borda</a:t>
            </a:r>
            <a:r>
              <a:rPr lang="pt-BR" sz="2700" dirty="0"/>
              <a:t> (W/2)+1, sendo W a dimensão (largura/altura) do filtro.</a:t>
            </a:r>
          </a:p>
          <a:p>
            <a:pPr marL="0" lvl="0" indent="0">
              <a:buNone/>
            </a:pPr>
            <a:r>
              <a:rPr lang="pt-BR" sz="2700" dirty="0"/>
              <a:t>O procedimento é executado em forma de varredura, com deslocamento unitário, sendo executado o processo de soma de produtos para cada </a:t>
            </a:r>
            <a:r>
              <a:rPr lang="pt-BR" sz="2700" b="1" dirty="0"/>
              <a:t>projeção completa </a:t>
            </a:r>
            <a:r>
              <a:rPr lang="pt-BR" sz="2700" dirty="0"/>
              <a:t>sobre a imagem de entrada alargada.</a:t>
            </a:r>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65</a:t>
            </a:fld>
            <a:endParaRPr lang="pt-BR"/>
          </a:p>
        </p:txBody>
      </p:sp>
      <p:sp>
        <p:nvSpPr>
          <p:cNvPr id="10" name="Espaço Reservado para Conteúdo 3">
            <a:extLst>
              <a:ext uri="{FF2B5EF4-FFF2-40B4-BE49-F238E27FC236}">
                <a16:creationId xmlns:a16="http://schemas.microsoft.com/office/drawing/2014/main" id="{7FF1282E-A354-4963-8DA1-37CF6B531F47}"/>
              </a:ext>
            </a:extLst>
          </p:cNvPr>
          <p:cNvSpPr txBox="1">
            <a:spLocks/>
          </p:cNvSpPr>
          <p:nvPr/>
        </p:nvSpPr>
        <p:spPr>
          <a:xfrm>
            <a:off x="799926" y="4281055"/>
            <a:ext cx="5081330" cy="5801159"/>
          </a:xfrm>
          <a:prstGeom prst="rect">
            <a:avLst/>
          </a:prstGeom>
          <a:solidFill>
            <a:srgbClr val="C00000"/>
          </a:solidFill>
        </p:spPr>
        <p:txBody>
          <a:bodyPr vert="horz" lIns="91440" tIns="45720" rIns="91440" bIns="45720" rtlCol="0" anchor="ctr">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Font typeface="Arial" panose="020B0604020202020204" pitchFamily="34" charset="0"/>
              <a:buNone/>
            </a:pPr>
            <a:r>
              <a:rPr lang="pt-BR" sz="6000" b="1" dirty="0">
                <a:solidFill>
                  <a:schemeClr val="bg1"/>
                </a:solidFill>
              </a:rPr>
              <a:t>ATENÇÃO!</a:t>
            </a:r>
          </a:p>
          <a:p>
            <a:pPr marL="0" indent="0" algn="ctr">
              <a:buFont typeface="Arial" panose="020B0604020202020204" pitchFamily="34" charset="0"/>
              <a:buNone/>
            </a:pPr>
            <a:r>
              <a:rPr lang="pt-BR" sz="3200" dirty="0">
                <a:solidFill>
                  <a:schemeClr val="bg1"/>
                </a:solidFill>
              </a:rPr>
              <a:t>Para realizar a soma de produtos de forma correta é necessário acrescentar uma borda vazia com tamanho do filtro menos um </a:t>
            </a:r>
            <a:r>
              <a:rPr lang="pt-BR" sz="4800" b="1" dirty="0">
                <a:solidFill>
                  <a:schemeClr val="bg1"/>
                </a:solidFill>
              </a:rPr>
              <a:t>contornando</a:t>
            </a:r>
            <a:r>
              <a:rPr lang="pt-BR" sz="3200" dirty="0">
                <a:solidFill>
                  <a:schemeClr val="bg1"/>
                </a:solidFill>
              </a:rPr>
              <a:t> a imagem de entrada, formando uma </a:t>
            </a:r>
            <a:r>
              <a:rPr lang="pt-BR" sz="3200" b="1" dirty="0">
                <a:solidFill>
                  <a:schemeClr val="bg1"/>
                </a:solidFill>
              </a:rPr>
              <a:t>imagem de entrada alargada</a:t>
            </a:r>
            <a:r>
              <a:rPr lang="pt-BR" sz="3200" dirty="0">
                <a:solidFill>
                  <a:schemeClr val="bg1"/>
                </a:solidFill>
              </a:rPr>
              <a:t>.</a:t>
            </a:r>
          </a:p>
        </p:txBody>
      </p:sp>
    </p:spTree>
    <p:extLst>
      <p:ext uri="{BB962C8B-B14F-4D97-AF65-F5344CB8AC3E}">
        <p14:creationId xmlns:p14="http://schemas.microsoft.com/office/powerpoint/2010/main" val="1207986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a:xfrm>
            <a:off x="11691256" y="547688"/>
            <a:ext cx="5339443" cy="1988345"/>
          </a:xfrm>
        </p:spPr>
        <p:txBody>
          <a:bodyPr>
            <a:normAutofit/>
          </a:bodyPr>
          <a:lstStyle/>
          <a:p>
            <a:r>
              <a:rPr lang="pt-BR">
                <a:solidFill>
                  <a:srgbClr val="FFFFFF"/>
                </a:solidFill>
              </a:rPr>
              <a:t>Tá grilado(a)?</a:t>
            </a:r>
          </a:p>
        </p:txBody>
      </p:sp>
      <p:sp>
        <p:nvSpPr>
          <p:cNvPr id="10" name="Espaço Reservado para Conteúdo 9">
            <a:extLst>
              <a:ext uri="{FF2B5EF4-FFF2-40B4-BE49-F238E27FC236}">
                <a16:creationId xmlns:a16="http://schemas.microsoft.com/office/drawing/2014/main" id="{097568D1-30D6-45BB-B12F-928E40362F88}"/>
              </a:ext>
            </a:extLst>
          </p:cNvPr>
          <p:cNvSpPr>
            <a:spLocks noGrp="1"/>
          </p:cNvSpPr>
          <p:nvPr>
            <p:ph idx="1"/>
          </p:nvPr>
        </p:nvSpPr>
        <p:spPr>
          <a:xfrm>
            <a:off x="11691256" y="2738438"/>
            <a:ext cx="5339443" cy="6527007"/>
          </a:xfrm>
        </p:spPr>
        <p:txBody>
          <a:bodyPr/>
          <a:lstStyle/>
          <a:p>
            <a:r>
              <a:rPr lang="pt-BR" dirty="0"/>
              <a:t>Vamos entender visualmente!</a:t>
            </a:r>
          </a:p>
        </p:txBody>
      </p:sp>
      <p:pic>
        <p:nvPicPr>
          <p:cNvPr id="14" name="Imagem 13">
            <a:extLst>
              <a:ext uri="{FF2B5EF4-FFF2-40B4-BE49-F238E27FC236}">
                <a16:creationId xmlns:a16="http://schemas.microsoft.com/office/drawing/2014/main" id="{D260DD6D-693C-4C84-9289-059BE51679D2}"/>
              </a:ext>
            </a:extLst>
          </p:cNvPr>
          <p:cNvPicPr>
            <a:picLocks noChangeAspect="1"/>
          </p:cNvPicPr>
          <p:nvPr/>
        </p:nvPicPr>
        <p:blipFill>
          <a:blip r:embed="rId2"/>
          <a:stretch>
            <a:fillRect/>
          </a:stretch>
        </p:blipFill>
        <p:spPr>
          <a:xfrm>
            <a:off x="826365" y="-16329"/>
            <a:ext cx="10238769" cy="10287000"/>
          </a:xfrm>
          <a:prstGeom prst="rect">
            <a:avLst/>
          </a:prstGeom>
        </p:spPr>
      </p:pic>
      <p:sp>
        <p:nvSpPr>
          <p:cNvPr id="3" name="Espaço Reservado para Rodapé 2">
            <a:extLst>
              <a:ext uri="{FF2B5EF4-FFF2-40B4-BE49-F238E27FC236}">
                <a16:creationId xmlns:a16="http://schemas.microsoft.com/office/drawing/2014/main" id="{4FB30FE2-443C-420A-A665-0B7E63F650D7}"/>
              </a:ext>
            </a:extLst>
          </p:cNvPr>
          <p:cNvSpPr>
            <a:spLocks noGrp="1"/>
          </p:cNvSpPr>
          <p:nvPr>
            <p:ph type="ftr" sz="quarter" idx="11"/>
          </p:nvPr>
        </p:nvSpPr>
        <p:spPr/>
        <p:txBody>
          <a:bodyPr/>
          <a:lstStyle/>
          <a:p>
            <a:r>
              <a:rPr lang="it-IT" dirty="0"/>
              <a:t>Prof. Esp. Giuliano Robledo Zucoloto Moreira</a:t>
            </a:r>
            <a:endParaRPr lang="pt-BR" dirty="0"/>
          </a:p>
        </p:txBody>
      </p:sp>
      <p:sp>
        <p:nvSpPr>
          <p:cNvPr id="4" name="Espaço Reservado para Número de Slide 3">
            <a:extLst>
              <a:ext uri="{FF2B5EF4-FFF2-40B4-BE49-F238E27FC236}">
                <a16:creationId xmlns:a16="http://schemas.microsoft.com/office/drawing/2014/main" id="{181F3D22-E305-4B4D-9C9C-FFA52BA0F37D}"/>
              </a:ext>
            </a:extLst>
          </p:cNvPr>
          <p:cNvSpPr>
            <a:spLocks noGrp="1"/>
          </p:cNvSpPr>
          <p:nvPr>
            <p:ph type="sldNum" sz="quarter" idx="12"/>
          </p:nvPr>
        </p:nvSpPr>
        <p:spPr/>
        <p:txBody>
          <a:bodyPr/>
          <a:lstStyle/>
          <a:p>
            <a:fld id="{04A78EB3-769F-4FED-868E-87308CA05BF1}" type="slidenum">
              <a:rPr lang="pt-BR" smtClean="0"/>
              <a:t>66</a:t>
            </a:fld>
            <a:endParaRPr lang="pt-BR"/>
          </a:p>
        </p:txBody>
      </p:sp>
      <p:sp>
        <p:nvSpPr>
          <p:cNvPr id="5" name="CaixaDeTexto 4">
            <a:extLst>
              <a:ext uri="{FF2B5EF4-FFF2-40B4-BE49-F238E27FC236}">
                <a16:creationId xmlns:a16="http://schemas.microsoft.com/office/drawing/2014/main" id="{14486D66-6CD3-46E8-93A0-857B1B897965}"/>
              </a:ext>
            </a:extLst>
          </p:cNvPr>
          <p:cNvSpPr txBox="1"/>
          <p:nvPr/>
        </p:nvSpPr>
        <p:spPr>
          <a:xfrm>
            <a:off x="893617" y="9843222"/>
            <a:ext cx="2743200" cy="369332"/>
          </a:xfrm>
          <a:prstGeom prst="rect">
            <a:avLst/>
          </a:prstGeom>
          <a:noFill/>
        </p:spPr>
        <p:txBody>
          <a:bodyPr wrap="square" rtlCol="0">
            <a:spAutoFit/>
          </a:bodyPr>
          <a:lstStyle/>
          <a:p>
            <a:r>
              <a:rPr lang="pt-BR" dirty="0"/>
              <a:t>Fonte: do Autor.</a:t>
            </a:r>
          </a:p>
        </p:txBody>
      </p:sp>
    </p:spTree>
    <p:extLst>
      <p:ext uri="{BB962C8B-B14F-4D97-AF65-F5344CB8AC3E}">
        <p14:creationId xmlns:p14="http://schemas.microsoft.com/office/powerpoint/2010/main" val="2435483863"/>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Correlação espacial</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644235"/>
            <a:ext cx="5140925" cy="8790710"/>
          </a:xfrm>
        </p:spPr>
        <p:txBody>
          <a:bodyPr>
            <a:noAutofit/>
          </a:bodyPr>
          <a:lstStyle/>
          <a:p>
            <a:pPr marL="0" lvl="0" indent="0">
              <a:buNone/>
            </a:pPr>
            <a:endParaRPr lang="pt-BR" sz="2700" dirty="0"/>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10446" y="644235"/>
            <a:ext cx="5140800" cy="8790710"/>
          </a:xfrm>
        </p:spPr>
        <p:txBody>
          <a:bodyPr>
            <a:noAutofit/>
          </a:bodyPr>
          <a:lstStyle/>
          <a:p>
            <a:pPr marL="0" lvl="0" indent="0">
              <a:buNone/>
            </a:pPr>
            <a:endParaRPr lang="pt-BR" sz="2700" dirty="0"/>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67</a:t>
            </a:fld>
            <a:endParaRPr lang="pt-BR"/>
          </a:p>
        </p:txBody>
      </p:sp>
      <p:sp>
        <p:nvSpPr>
          <p:cNvPr id="10" name="Espaço Reservado para Conteúdo 3">
            <a:extLst>
              <a:ext uri="{FF2B5EF4-FFF2-40B4-BE49-F238E27FC236}">
                <a16:creationId xmlns:a16="http://schemas.microsoft.com/office/drawing/2014/main" id="{7FF1282E-A354-4963-8DA1-37CF6B531F47}"/>
              </a:ext>
            </a:extLst>
          </p:cNvPr>
          <p:cNvSpPr txBox="1">
            <a:spLocks/>
          </p:cNvSpPr>
          <p:nvPr/>
        </p:nvSpPr>
        <p:spPr>
          <a:xfrm>
            <a:off x="799926" y="4281055"/>
            <a:ext cx="5081330" cy="5801159"/>
          </a:xfrm>
          <a:prstGeom prst="rect">
            <a:avLst/>
          </a:prstGeom>
          <a:solidFill>
            <a:srgbClr val="C00000"/>
          </a:solidFill>
        </p:spPr>
        <p:txBody>
          <a:bodyPr vert="horz" lIns="91440" tIns="45720" rIns="91440" bIns="45720" rtlCol="0" anchor="ctr">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Font typeface="Arial" panose="020B0604020202020204" pitchFamily="34" charset="0"/>
              <a:buNone/>
            </a:pPr>
            <a:r>
              <a:rPr lang="pt-BR" sz="6000" b="1" dirty="0">
                <a:solidFill>
                  <a:schemeClr val="bg1"/>
                </a:solidFill>
              </a:rPr>
              <a:t>ATENÇÃO!</a:t>
            </a:r>
          </a:p>
          <a:p>
            <a:pPr marL="0" indent="0" algn="ctr">
              <a:buFont typeface="Arial" panose="020B0604020202020204" pitchFamily="34" charset="0"/>
              <a:buNone/>
            </a:pPr>
            <a:r>
              <a:rPr lang="pt-BR" sz="3200" dirty="0">
                <a:solidFill>
                  <a:schemeClr val="bg1"/>
                </a:solidFill>
              </a:rPr>
              <a:t>Para realizar a soma de produtos de forma correta é necessário acrescentar uma borda vazia com tamanho do filtro menos um </a:t>
            </a:r>
            <a:r>
              <a:rPr lang="pt-BR" sz="4800" b="1" dirty="0">
                <a:solidFill>
                  <a:schemeClr val="bg1"/>
                </a:solidFill>
              </a:rPr>
              <a:t>contornando</a:t>
            </a:r>
            <a:r>
              <a:rPr lang="pt-BR" sz="3200" dirty="0">
                <a:solidFill>
                  <a:schemeClr val="bg1"/>
                </a:solidFill>
              </a:rPr>
              <a:t> a imagem de entrada, formando uma </a:t>
            </a:r>
            <a:r>
              <a:rPr lang="pt-BR" sz="3200" b="1" dirty="0">
                <a:solidFill>
                  <a:schemeClr val="bg1"/>
                </a:solidFill>
              </a:rPr>
              <a:t>imagem de entrada alargada</a:t>
            </a:r>
            <a:r>
              <a:rPr lang="pt-BR" sz="3200" dirty="0">
                <a:solidFill>
                  <a:schemeClr val="bg1"/>
                </a:solidFill>
              </a:rPr>
              <a:t>.</a:t>
            </a:r>
          </a:p>
        </p:txBody>
      </p:sp>
    </p:spTree>
    <p:extLst>
      <p:ext uri="{BB962C8B-B14F-4D97-AF65-F5344CB8AC3E}">
        <p14:creationId xmlns:p14="http://schemas.microsoft.com/office/powerpoint/2010/main" val="909871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Convolução espacial</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lvl="0"/>
            <a:endParaRPr lang="pt-BR" sz="2800" dirty="0"/>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a:lnSpc>
                <a:spcPct val="120000"/>
              </a:lnSpc>
            </a:pPr>
            <a:endParaRPr lang="pt-BR" sz="2600" dirty="0"/>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68</a:t>
            </a:fld>
            <a:endParaRPr lang="pt-BR"/>
          </a:p>
        </p:txBody>
      </p:sp>
    </p:spTree>
    <p:extLst>
      <p:ext uri="{BB962C8B-B14F-4D97-AF65-F5344CB8AC3E}">
        <p14:creationId xmlns:p14="http://schemas.microsoft.com/office/powerpoint/2010/main" val="2149049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976746" y="2118732"/>
            <a:ext cx="4738254" cy="6545766"/>
          </a:xfrm>
        </p:spPr>
        <p:txBody>
          <a:bodyPr vert="horz" lIns="91440" tIns="45720" rIns="91440" bIns="45720" rtlCol="0" anchor="t">
            <a:normAutofit/>
          </a:bodyPr>
          <a:lstStyle/>
          <a:p>
            <a:pPr defTabSz="914400"/>
            <a:r>
              <a:rPr lang="pt-BR" sz="6000" dirty="0">
                <a:solidFill>
                  <a:srgbClr val="FFFFFF"/>
                </a:solidFill>
              </a:rPr>
              <a:t>Representação vetorial da filtragem linear</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lvl="0"/>
            <a:endParaRPr lang="pt-BR" sz="2800" dirty="0"/>
          </a:p>
          <a:p>
            <a:pPr lvl="0"/>
            <a:endParaRPr lang="pt-BR" sz="2800" dirty="0"/>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a:lnSpc>
                <a:spcPct val="120000"/>
              </a:lnSpc>
            </a:pPr>
            <a:endParaRPr lang="pt-BR" sz="2600" dirty="0"/>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69</a:t>
            </a:fld>
            <a:endParaRPr lang="pt-BR"/>
          </a:p>
        </p:txBody>
      </p:sp>
    </p:spTree>
    <p:extLst>
      <p:ext uri="{BB962C8B-B14F-4D97-AF65-F5344CB8AC3E}">
        <p14:creationId xmlns:p14="http://schemas.microsoft.com/office/powerpoint/2010/main" val="164495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1" y="0"/>
            <a:ext cx="17220741" cy="4130904"/>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768839" y="1240020"/>
            <a:ext cx="14750322" cy="1988344"/>
          </a:xfrm>
        </p:spPr>
        <p:txBody>
          <a:bodyPr vert="horz" lIns="91440" tIns="45720" rIns="91440" bIns="45720" rtlCol="0">
            <a:normAutofit/>
          </a:bodyPr>
          <a:lstStyle/>
          <a:p>
            <a:pPr algn="ctr" defTabSz="914400"/>
            <a:r>
              <a:rPr lang="en-US" sz="6000" kern="1200" dirty="0" err="1">
                <a:solidFill>
                  <a:srgbClr val="FFFFFF"/>
                </a:solidFill>
                <a:latin typeface="+mj-lt"/>
                <a:ea typeface="+mj-ea"/>
                <a:cs typeface="+mj-cs"/>
              </a:rPr>
              <a:t>Recursos</a:t>
            </a:r>
            <a:endParaRPr lang="en-US" sz="6000" kern="1200" dirty="0">
              <a:solidFill>
                <a:srgbClr val="FFFFFF"/>
              </a:solidFill>
              <a:latin typeface="+mj-lt"/>
              <a:ea typeface="+mj-ea"/>
              <a:cs typeface="+mj-cs"/>
            </a:endParaRPr>
          </a:p>
        </p:txBody>
      </p:sp>
      <p:sp>
        <p:nvSpPr>
          <p:cNvPr id="4" name="Espaço Reservado para Conteúdo 3">
            <a:extLst>
              <a:ext uri="{FF2B5EF4-FFF2-40B4-BE49-F238E27FC236}">
                <a16:creationId xmlns:a16="http://schemas.microsoft.com/office/drawing/2014/main" id="{0C1E3E39-5484-4E68-89EC-21FEAFED68AC}"/>
              </a:ext>
            </a:extLst>
          </p:cNvPr>
          <p:cNvSpPr>
            <a:spLocks noGrp="1"/>
          </p:cNvSpPr>
          <p:nvPr>
            <p:ph idx="1"/>
          </p:nvPr>
        </p:nvSpPr>
        <p:spPr>
          <a:xfrm>
            <a:off x="1768839" y="4639455"/>
            <a:ext cx="14750322" cy="4040964"/>
          </a:xfrm>
        </p:spPr>
        <p:txBody>
          <a:bodyPr>
            <a:normAutofit/>
          </a:bodyPr>
          <a:lstStyle/>
          <a:p>
            <a:pPr marL="514350" indent="-514350">
              <a:buFont typeface="+mj-lt"/>
              <a:buAutoNum type="arabicPeriod"/>
            </a:pPr>
            <a:r>
              <a:rPr lang="pt-BR" sz="3000">
                <a:solidFill>
                  <a:srgbClr val="000000"/>
                </a:solidFill>
              </a:rPr>
              <a:t>GNU Octave / </a:t>
            </a:r>
            <a:r>
              <a:rPr lang="pt-BR" sz="3000" err="1">
                <a:solidFill>
                  <a:srgbClr val="000000"/>
                </a:solidFill>
              </a:rPr>
              <a:t>Matlab</a:t>
            </a:r>
            <a:endParaRPr lang="pt-BR" sz="3000">
              <a:solidFill>
                <a:srgbClr val="000000"/>
              </a:solidFill>
            </a:endParaRPr>
          </a:p>
          <a:p>
            <a:pPr marL="514350" indent="-514350">
              <a:buFont typeface="+mj-lt"/>
              <a:buAutoNum type="arabicPeriod"/>
            </a:pPr>
            <a:r>
              <a:rPr lang="pt-BR" sz="3000" i="1">
                <a:solidFill>
                  <a:srgbClr val="000000"/>
                </a:solidFill>
              </a:rPr>
              <a:t>IDE (</a:t>
            </a:r>
            <a:r>
              <a:rPr lang="pt-BR" sz="3000" i="1" err="1">
                <a:solidFill>
                  <a:srgbClr val="000000"/>
                </a:solidFill>
              </a:rPr>
              <a:t>Integrated</a:t>
            </a:r>
            <a:r>
              <a:rPr lang="pt-BR" sz="3000" i="1">
                <a:solidFill>
                  <a:srgbClr val="000000"/>
                </a:solidFill>
              </a:rPr>
              <a:t> </a:t>
            </a:r>
            <a:r>
              <a:rPr lang="pt-BR" sz="3000" i="1" err="1">
                <a:solidFill>
                  <a:srgbClr val="000000"/>
                </a:solidFill>
              </a:rPr>
              <a:t>Development</a:t>
            </a:r>
            <a:r>
              <a:rPr lang="pt-BR" sz="3000" i="1">
                <a:solidFill>
                  <a:srgbClr val="000000"/>
                </a:solidFill>
              </a:rPr>
              <a:t> </a:t>
            </a:r>
            <a:r>
              <a:rPr lang="pt-BR" sz="3000" i="1" err="1">
                <a:solidFill>
                  <a:srgbClr val="000000"/>
                </a:solidFill>
              </a:rPr>
              <a:t>Environment</a:t>
            </a:r>
            <a:r>
              <a:rPr lang="pt-BR" sz="3000" i="1">
                <a:solidFill>
                  <a:srgbClr val="000000"/>
                </a:solidFill>
              </a:rPr>
              <a:t>)</a:t>
            </a:r>
            <a:r>
              <a:rPr lang="pt-BR" sz="3000">
                <a:solidFill>
                  <a:srgbClr val="000000"/>
                </a:solidFill>
              </a:rPr>
              <a:t> + Linguagem de programação + biblioteca </a:t>
            </a:r>
            <a:r>
              <a:rPr lang="pt-BR" sz="3000" err="1">
                <a:solidFill>
                  <a:srgbClr val="000000"/>
                </a:solidFill>
              </a:rPr>
              <a:t>OpenCV</a:t>
            </a:r>
            <a:endParaRPr lang="pt-BR" sz="3000">
              <a:solidFill>
                <a:srgbClr val="000000"/>
              </a:solidFill>
            </a:endParaRPr>
          </a:p>
        </p:txBody>
      </p:sp>
      <p:sp>
        <p:nvSpPr>
          <p:cNvPr id="3" name="Espaço Reservado para Rodapé 2">
            <a:extLst>
              <a:ext uri="{FF2B5EF4-FFF2-40B4-BE49-F238E27FC236}">
                <a16:creationId xmlns:a16="http://schemas.microsoft.com/office/drawing/2014/main" id="{36503DA3-512E-4159-AB39-8A2DDE34115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877FE669-54F1-41AE-AF58-51F7756F6EE2}"/>
              </a:ext>
            </a:extLst>
          </p:cNvPr>
          <p:cNvSpPr>
            <a:spLocks noGrp="1"/>
          </p:cNvSpPr>
          <p:nvPr>
            <p:ph type="sldNum" sz="quarter" idx="12"/>
          </p:nvPr>
        </p:nvSpPr>
        <p:spPr/>
        <p:txBody>
          <a:bodyPr/>
          <a:lstStyle/>
          <a:p>
            <a:fld id="{04A78EB3-769F-4FED-868E-87308CA05BF1}" type="slidenum">
              <a:rPr lang="pt-BR" smtClean="0"/>
              <a:t>7</a:t>
            </a:fld>
            <a:endParaRPr lang="pt-BR"/>
          </a:p>
        </p:txBody>
      </p:sp>
    </p:spTree>
    <p:extLst>
      <p:ext uri="{BB962C8B-B14F-4D97-AF65-F5344CB8AC3E}">
        <p14:creationId xmlns:p14="http://schemas.microsoft.com/office/powerpoint/2010/main" val="1467329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Geração de máscaras de filtragem</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lvl="0"/>
            <a:endParaRPr lang="pt-BR" sz="2800" dirty="0"/>
          </a:p>
          <a:p>
            <a:pPr lvl="0"/>
            <a:endParaRPr lang="pt-BR" sz="2800" dirty="0"/>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a:lnSpc>
                <a:spcPct val="120000"/>
              </a:lnSpc>
            </a:pPr>
            <a:endParaRPr lang="pt-BR" sz="2600" dirty="0"/>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70</a:t>
            </a:fld>
            <a:endParaRPr lang="pt-BR"/>
          </a:p>
        </p:txBody>
      </p:sp>
    </p:spTree>
    <p:extLst>
      <p:ext uri="{BB962C8B-B14F-4D97-AF65-F5344CB8AC3E}">
        <p14:creationId xmlns:p14="http://schemas.microsoft.com/office/powerpoint/2010/main" val="4213498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Filtros espaciais de suavização</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lvl="0"/>
            <a:endParaRPr lang="pt-BR" sz="2800" dirty="0"/>
          </a:p>
          <a:p>
            <a:pPr lvl="0"/>
            <a:endParaRPr lang="pt-BR" sz="2800" dirty="0"/>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lvl="0"/>
            <a:endParaRPr lang="pt-BR" sz="2400" dirty="0"/>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71</a:t>
            </a:fld>
            <a:endParaRPr lang="pt-BR"/>
          </a:p>
        </p:txBody>
      </p:sp>
    </p:spTree>
    <p:extLst>
      <p:ext uri="{BB962C8B-B14F-4D97-AF65-F5344CB8AC3E}">
        <p14:creationId xmlns:p14="http://schemas.microsoft.com/office/powerpoint/2010/main" val="3170903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Filtros espaciais de aguçamento</a:t>
            </a:r>
            <a:endParaRPr lang="en-US" sz="6000" kern="12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lvl="0"/>
            <a:endParaRPr lang="pt-BR" sz="2800" dirty="0"/>
          </a:p>
          <a:p>
            <a:pPr lvl="0"/>
            <a:endParaRPr lang="pt-BR" sz="2800" dirty="0"/>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lvl="0"/>
            <a:endParaRPr lang="pt-BR" sz="2400" dirty="0"/>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72</a:t>
            </a:fld>
            <a:endParaRPr lang="pt-BR"/>
          </a:p>
        </p:txBody>
      </p:sp>
    </p:spTree>
    <p:extLst>
      <p:ext uri="{BB962C8B-B14F-4D97-AF65-F5344CB8AC3E}">
        <p14:creationId xmlns:p14="http://schemas.microsoft.com/office/powerpoint/2010/main" val="33123103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Combinação de métodos de realce espacial</a:t>
            </a: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lvl="0"/>
            <a:endParaRPr lang="pt-BR" sz="2800" dirty="0"/>
          </a:p>
          <a:p>
            <a:pPr lvl="0"/>
            <a:endParaRPr lang="pt-BR" sz="2800" dirty="0"/>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lvl="0"/>
            <a:endParaRPr lang="pt-BR" sz="2400" dirty="0"/>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73</a:t>
            </a:fld>
            <a:endParaRPr lang="pt-BR"/>
          </a:p>
        </p:txBody>
      </p:sp>
    </p:spTree>
    <p:extLst>
      <p:ext uri="{BB962C8B-B14F-4D97-AF65-F5344CB8AC3E}">
        <p14:creationId xmlns:p14="http://schemas.microsoft.com/office/powerpoint/2010/main" val="535021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8575" cy="10287000"/>
          </a:xfrm>
          <a:prstGeom prst="rect">
            <a:avLst/>
          </a:prstGeom>
          <a:solidFill>
            <a:srgbClr val="549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257300" y="2118732"/>
            <a:ext cx="4348783" cy="6545766"/>
          </a:xfrm>
        </p:spPr>
        <p:txBody>
          <a:bodyPr vert="horz" lIns="91440" tIns="45720" rIns="91440" bIns="45720" rtlCol="0" anchor="t">
            <a:normAutofit/>
          </a:bodyPr>
          <a:lstStyle/>
          <a:p>
            <a:pPr defTabSz="914400"/>
            <a:r>
              <a:rPr lang="pt-BR" sz="6000" dirty="0">
                <a:solidFill>
                  <a:srgbClr val="FFFFFF"/>
                </a:solidFill>
              </a:rPr>
              <a:t>Técnicas </a:t>
            </a:r>
            <a:r>
              <a:rPr lang="pt-BR" sz="6000" dirty="0" err="1">
                <a:solidFill>
                  <a:srgbClr val="FFFFFF"/>
                </a:solidFill>
              </a:rPr>
              <a:t>Fuzzy</a:t>
            </a:r>
            <a:endParaRPr lang="pt-BR" sz="6000" dirty="0">
              <a:solidFill>
                <a:srgbClr val="FFFFFF"/>
              </a:solidFill>
            </a:endParaRPr>
          </a:p>
        </p:txBody>
      </p:sp>
      <p:sp>
        <p:nvSpPr>
          <p:cNvPr id="45" name="Espaço Reservado para Conteúdo 2">
            <a:extLst>
              <a:ext uri="{FF2B5EF4-FFF2-40B4-BE49-F238E27FC236}">
                <a16:creationId xmlns:a16="http://schemas.microsoft.com/office/drawing/2014/main" id="{4DD3EDFB-9FD6-4DBF-AAA6-3363588C1095}"/>
              </a:ext>
            </a:extLst>
          </p:cNvPr>
          <p:cNvSpPr>
            <a:spLocks noGrp="1"/>
          </p:cNvSpPr>
          <p:nvPr>
            <p:ph sz="half" idx="1"/>
          </p:nvPr>
        </p:nvSpPr>
        <p:spPr>
          <a:xfrm>
            <a:off x="6571282" y="748145"/>
            <a:ext cx="5140925" cy="8790710"/>
          </a:xfrm>
        </p:spPr>
        <p:txBody>
          <a:bodyPr>
            <a:noAutofit/>
          </a:bodyPr>
          <a:lstStyle/>
          <a:p>
            <a:pPr lvl="0"/>
            <a:endParaRPr lang="pt-BR" sz="2800" dirty="0"/>
          </a:p>
          <a:p>
            <a:pPr lvl="0"/>
            <a:endParaRPr lang="pt-BR" sz="2800" dirty="0"/>
          </a:p>
        </p:txBody>
      </p:sp>
      <p:cxnSp>
        <p:nvCxnSpPr>
          <p:cNvPr id="52" name="Straight Connector 5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4806" y="2118732"/>
            <a:ext cx="0" cy="54864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072805F-134E-4C56-8F8A-93226DEF1D91}"/>
              </a:ext>
            </a:extLst>
          </p:cNvPr>
          <p:cNvSpPr>
            <a:spLocks noGrp="1"/>
          </p:cNvSpPr>
          <p:nvPr>
            <p:ph sz="half" idx="2"/>
          </p:nvPr>
        </p:nvSpPr>
        <p:spPr>
          <a:xfrm>
            <a:off x="12677406" y="748145"/>
            <a:ext cx="4796551" cy="8790710"/>
          </a:xfrm>
        </p:spPr>
        <p:txBody>
          <a:bodyPr>
            <a:normAutofit/>
          </a:bodyPr>
          <a:lstStyle/>
          <a:p>
            <a:pPr lvl="0"/>
            <a:endParaRPr lang="pt-BR" sz="2400" dirty="0"/>
          </a:p>
        </p:txBody>
      </p:sp>
      <p:sp>
        <p:nvSpPr>
          <p:cNvPr id="3" name="Espaço Reservado para Rodapé 2">
            <a:extLst>
              <a:ext uri="{FF2B5EF4-FFF2-40B4-BE49-F238E27FC236}">
                <a16:creationId xmlns:a16="http://schemas.microsoft.com/office/drawing/2014/main" id="{CEDAFB43-DC61-4E2C-9F42-139D6B38634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6F51FBC5-580A-4F0D-97A0-366AD10C88E2}"/>
              </a:ext>
            </a:extLst>
          </p:cNvPr>
          <p:cNvSpPr>
            <a:spLocks noGrp="1"/>
          </p:cNvSpPr>
          <p:nvPr>
            <p:ph type="sldNum" sz="quarter" idx="12"/>
          </p:nvPr>
        </p:nvSpPr>
        <p:spPr/>
        <p:txBody>
          <a:bodyPr/>
          <a:lstStyle/>
          <a:p>
            <a:fld id="{04A78EB3-769F-4FED-868E-87308CA05BF1}" type="slidenum">
              <a:rPr lang="pt-BR" smtClean="0"/>
              <a:t>74</a:t>
            </a:fld>
            <a:endParaRPr lang="pt-BR"/>
          </a:p>
        </p:txBody>
      </p:sp>
    </p:spTree>
    <p:extLst>
      <p:ext uri="{BB962C8B-B14F-4D97-AF65-F5344CB8AC3E}">
        <p14:creationId xmlns:p14="http://schemas.microsoft.com/office/powerpoint/2010/main" val="12371110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2"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3" name="Oval 12">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4"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6" name="Espaço Reservado para Texto 5">
            <a:extLst>
              <a:ext uri="{FF2B5EF4-FFF2-40B4-BE49-F238E27FC236}">
                <a16:creationId xmlns:a16="http://schemas.microsoft.com/office/drawing/2014/main" id="{33DC621B-7413-4DBB-A077-987619F8E344}"/>
              </a:ext>
            </a:extLst>
          </p:cNvPr>
          <p:cNvSpPr>
            <a:spLocks noGrp="1"/>
          </p:cNvSpPr>
          <p:nvPr>
            <p:ph type="body" idx="1"/>
          </p:nvPr>
        </p:nvSpPr>
        <p:spPr>
          <a:xfrm>
            <a:off x="2286000" y="6743700"/>
            <a:ext cx="13716000" cy="1143000"/>
          </a:xfrm>
        </p:spPr>
        <p:txBody>
          <a:bodyPr vert="horz" lIns="91440" tIns="45720" rIns="91440" bIns="45720" rtlCol="0">
            <a:normAutofit/>
          </a:bodyPr>
          <a:lstStyle/>
          <a:p>
            <a:pPr algn="ctr" defTabSz="914400">
              <a:spcBef>
                <a:spcPts val="1000"/>
              </a:spcBef>
            </a:pPr>
            <a:r>
              <a:rPr lang="en-US" sz="2700" kern="1200" err="1">
                <a:solidFill>
                  <a:schemeClr val="tx1"/>
                </a:solidFill>
                <a:latin typeface="+mn-lt"/>
                <a:ea typeface="+mn-ea"/>
                <a:cs typeface="+mn-cs"/>
              </a:rPr>
              <a:t>Tópico</a:t>
            </a:r>
            <a:r>
              <a:rPr lang="en-US" sz="2700" kern="1200">
                <a:solidFill>
                  <a:schemeClr val="tx1"/>
                </a:solidFill>
                <a:latin typeface="+mn-lt"/>
                <a:ea typeface="+mn-ea"/>
                <a:cs typeface="+mn-cs"/>
              </a:rPr>
              <a:t> 3 - B</a:t>
            </a:r>
          </a:p>
        </p:txBody>
      </p:sp>
      <p:sp>
        <p:nvSpPr>
          <p:cNvPr id="16" name="Rectangle 15">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en-US" sz="6000" kern="1200" dirty="0" err="1">
                <a:solidFill>
                  <a:schemeClr val="bg2"/>
                </a:solidFill>
                <a:latin typeface="+mj-lt"/>
                <a:ea typeface="+mj-ea"/>
                <a:cs typeface="+mj-cs"/>
              </a:rPr>
              <a:t>Realce</a:t>
            </a:r>
            <a:r>
              <a:rPr lang="en-US" sz="6000" kern="1200" dirty="0">
                <a:solidFill>
                  <a:schemeClr val="bg2"/>
                </a:solidFill>
                <a:latin typeface="+mj-lt"/>
                <a:ea typeface="+mj-ea"/>
                <a:cs typeface="+mj-cs"/>
              </a:rPr>
              <a:t>/</a:t>
            </a:r>
            <a:r>
              <a:rPr lang="pt-BR" sz="6000" kern="1200" dirty="0">
                <a:solidFill>
                  <a:schemeClr val="bg2"/>
                </a:solidFill>
                <a:latin typeface="+mj-lt"/>
                <a:ea typeface="+mj-ea"/>
                <a:cs typeface="+mj-cs"/>
              </a:rPr>
              <a:t>melhoria</a:t>
            </a:r>
            <a:r>
              <a:rPr lang="en-US" sz="6000" kern="1200" dirty="0">
                <a:solidFill>
                  <a:schemeClr val="bg2"/>
                </a:solidFill>
                <a:latin typeface="+mj-lt"/>
                <a:ea typeface="+mj-ea"/>
                <a:cs typeface="+mj-cs"/>
              </a:rPr>
              <a:t> de imagens no </a:t>
            </a:r>
            <a:r>
              <a:rPr lang="en-US" sz="6000" kern="1200" dirty="0" err="1">
                <a:solidFill>
                  <a:schemeClr val="bg2"/>
                </a:solidFill>
                <a:latin typeface="+mj-lt"/>
                <a:ea typeface="+mj-ea"/>
                <a:cs typeface="+mj-cs"/>
              </a:rPr>
              <a:t>domínio</a:t>
            </a:r>
            <a:r>
              <a:rPr lang="en-US" sz="6000" kern="1200" dirty="0">
                <a:solidFill>
                  <a:schemeClr val="bg2"/>
                </a:solidFill>
                <a:latin typeface="+mj-lt"/>
                <a:ea typeface="+mj-ea"/>
                <a:cs typeface="+mj-cs"/>
              </a:rPr>
              <a:t> da frequência</a:t>
            </a:r>
          </a:p>
        </p:txBody>
      </p:sp>
      <p:sp>
        <p:nvSpPr>
          <p:cNvPr id="3" name="Espaço Reservado para Rodapé 2">
            <a:extLst>
              <a:ext uri="{FF2B5EF4-FFF2-40B4-BE49-F238E27FC236}">
                <a16:creationId xmlns:a16="http://schemas.microsoft.com/office/drawing/2014/main" id="{9D099855-A186-4B98-A87B-B98E16EA89FF}"/>
              </a:ext>
            </a:extLst>
          </p:cNvPr>
          <p:cNvSpPr>
            <a:spLocks noGrp="1"/>
          </p:cNvSpPr>
          <p:nvPr>
            <p:ph type="ftr" sz="quarter" idx="11"/>
          </p:nvPr>
        </p:nvSpPr>
        <p:spPr/>
        <p:txBody>
          <a:bodyPr/>
          <a:lstStyle/>
          <a:p>
            <a:r>
              <a:rPr lang="it-IT"/>
              <a:t>Prof. Esp. Giuliano Robledo Zucoloto Moreira</a:t>
            </a:r>
            <a:endParaRPr lang="pt-BR"/>
          </a:p>
        </p:txBody>
      </p:sp>
      <p:sp>
        <p:nvSpPr>
          <p:cNvPr id="4" name="Espaço Reservado para Número de Slide 3">
            <a:extLst>
              <a:ext uri="{FF2B5EF4-FFF2-40B4-BE49-F238E27FC236}">
                <a16:creationId xmlns:a16="http://schemas.microsoft.com/office/drawing/2014/main" id="{C3AA1F74-A65F-4505-8F92-237DB01255FB}"/>
              </a:ext>
            </a:extLst>
          </p:cNvPr>
          <p:cNvSpPr>
            <a:spLocks noGrp="1"/>
          </p:cNvSpPr>
          <p:nvPr>
            <p:ph type="sldNum" sz="quarter" idx="12"/>
          </p:nvPr>
        </p:nvSpPr>
        <p:spPr/>
        <p:txBody>
          <a:bodyPr/>
          <a:lstStyle/>
          <a:p>
            <a:fld id="{04A78EB3-769F-4FED-868E-87308CA05BF1}" type="slidenum">
              <a:rPr lang="pt-BR" smtClean="0"/>
              <a:t>75</a:t>
            </a:fld>
            <a:endParaRPr lang="pt-BR"/>
          </a:p>
        </p:txBody>
      </p:sp>
    </p:spTree>
    <p:extLst>
      <p:ext uri="{BB962C8B-B14F-4D97-AF65-F5344CB8AC3E}">
        <p14:creationId xmlns:p14="http://schemas.microsoft.com/office/powerpoint/2010/main" val="1699847192"/>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4" name="Espaço Reservado para Texto 3">
            <a:extLst>
              <a:ext uri="{FF2B5EF4-FFF2-40B4-BE49-F238E27FC236}">
                <a16:creationId xmlns:a16="http://schemas.microsoft.com/office/drawing/2014/main" id="{9BBBF758-9714-4AED-80C0-B632DFA51E2D}"/>
              </a:ext>
            </a:extLst>
          </p:cNvPr>
          <p:cNvSpPr>
            <a:spLocks noGrp="1"/>
          </p:cNvSpPr>
          <p:nvPr>
            <p:ph type="body" idx="1"/>
          </p:nvPr>
        </p:nvSpPr>
        <p:spPr>
          <a:xfrm>
            <a:off x="2286000" y="6743700"/>
            <a:ext cx="13716000" cy="1143000"/>
          </a:xfrm>
        </p:spPr>
        <p:txBody>
          <a:bodyPr vert="horz" lIns="91440" tIns="45720" rIns="91440" bIns="45720" rtlCol="0">
            <a:normAutofit/>
          </a:bodyPr>
          <a:lstStyle/>
          <a:p>
            <a:pPr algn="ctr" defTabSz="914400">
              <a:spcBef>
                <a:spcPts val="1000"/>
              </a:spcBef>
            </a:pPr>
            <a:r>
              <a:rPr lang="en-US" sz="2700" kern="1200" err="1">
                <a:solidFill>
                  <a:schemeClr val="tx1"/>
                </a:solidFill>
                <a:latin typeface="+mn-lt"/>
                <a:ea typeface="+mn-ea"/>
                <a:cs typeface="+mn-cs"/>
              </a:rPr>
              <a:t>Tópico</a:t>
            </a:r>
            <a:r>
              <a:rPr lang="en-US" sz="2700" kern="1200">
                <a:solidFill>
                  <a:schemeClr val="tx1"/>
                </a:solidFill>
                <a:latin typeface="+mn-lt"/>
                <a:ea typeface="+mn-ea"/>
                <a:cs typeface="+mn-cs"/>
              </a:rPr>
              <a:t> 4</a:t>
            </a:r>
          </a:p>
        </p:txBody>
      </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en-US" sz="6000" kern="1200">
                <a:solidFill>
                  <a:schemeClr val="bg2"/>
                </a:solidFill>
                <a:latin typeface="+mj-lt"/>
                <a:ea typeface="+mj-ea"/>
                <a:cs typeface="+mj-cs"/>
              </a:rPr>
              <a:t>Restauração de imagens</a:t>
            </a:r>
          </a:p>
        </p:txBody>
      </p:sp>
      <p:sp>
        <p:nvSpPr>
          <p:cNvPr id="3" name="Espaço Reservado para Rodapé 2">
            <a:extLst>
              <a:ext uri="{FF2B5EF4-FFF2-40B4-BE49-F238E27FC236}">
                <a16:creationId xmlns:a16="http://schemas.microsoft.com/office/drawing/2014/main" id="{306CBB53-B375-45A7-A42D-7011B81C8A99}"/>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C114999D-1CEA-4826-93CC-F1FBB80804B2}"/>
              </a:ext>
            </a:extLst>
          </p:cNvPr>
          <p:cNvSpPr>
            <a:spLocks noGrp="1"/>
          </p:cNvSpPr>
          <p:nvPr>
            <p:ph type="sldNum" sz="quarter" idx="12"/>
          </p:nvPr>
        </p:nvSpPr>
        <p:spPr/>
        <p:txBody>
          <a:bodyPr/>
          <a:lstStyle/>
          <a:p>
            <a:fld id="{04A78EB3-769F-4FED-868E-87308CA05BF1}" type="slidenum">
              <a:rPr lang="pt-BR" smtClean="0"/>
              <a:t>76</a:t>
            </a:fld>
            <a:endParaRPr lang="pt-BR"/>
          </a:p>
        </p:txBody>
      </p:sp>
    </p:spTree>
    <p:extLst>
      <p:ext uri="{BB962C8B-B14F-4D97-AF65-F5344CB8AC3E}">
        <p14:creationId xmlns:p14="http://schemas.microsoft.com/office/powerpoint/2010/main" val="3490432777"/>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4" name="Espaço Reservado para Texto 3">
            <a:extLst>
              <a:ext uri="{FF2B5EF4-FFF2-40B4-BE49-F238E27FC236}">
                <a16:creationId xmlns:a16="http://schemas.microsoft.com/office/drawing/2014/main" id="{3B50C4EA-1061-4EE2-849D-BECA0E75AAE7}"/>
              </a:ext>
            </a:extLst>
          </p:cNvPr>
          <p:cNvSpPr>
            <a:spLocks noGrp="1"/>
          </p:cNvSpPr>
          <p:nvPr>
            <p:ph type="body" idx="1"/>
          </p:nvPr>
        </p:nvSpPr>
        <p:spPr>
          <a:xfrm>
            <a:off x="2286000" y="6743700"/>
            <a:ext cx="13716000" cy="1143000"/>
          </a:xfrm>
        </p:spPr>
        <p:txBody>
          <a:bodyPr vert="horz" lIns="91440" tIns="45720" rIns="91440" bIns="45720" rtlCol="0">
            <a:normAutofit/>
          </a:bodyPr>
          <a:lstStyle/>
          <a:p>
            <a:pPr algn="ctr" defTabSz="914400">
              <a:spcBef>
                <a:spcPts val="1000"/>
              </a:spcBef>
            </a:pPr>
            <a:r>
              <a:rPr lang="en-US" sz="2700" err="1">
                <a:solidFill>
                  <a:schemeClr val="tx1"/>
                </a:solidFill>
              </a:rPr>
              <a:t>Tópico</a:t>
            </a:r>
            <a:r>
              <a:rPr lang="en-US" sz="2700">
                <a:solidFill>
                  <a:schemeClr val="tx1"/>
                </a:solidFill>
              </a:rPr>
              <a:t> 5</a:t>
            </a:r>
            <a:endParaRPr lang="en-US" sz="2700" kern="1200">
              <a:solidFill>
                <a:schemeClr val="tx1"/>
              </a:solidFill>
              <a:latin typeface="+mn-lt"/>
              <a:ea typeface="+mn-ea"/>
              <a:cs typeface="+mn-cs"/>
            </a:endParaRPr>
          </a:p>
        </p:txBody>
      </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en-US" sz="6000" kern="1200">
                <a:solidFill>
                  <a:schemeClr val="bg2"/>
                </a:solidFill>
                <a:latin typeface="+mj-lt"/>
                <a:ea typeface="+mj-ea"/>
                <a:cs typeface="+mj-cs"/>
              </a:rPr>
              <a:t>Processamento de imagens coloridas</a:t>
            </a:r>
          </a:p>
        </p:txBody>
      </p:sp>
      <p:sp>
        <p:nvSpPr>
          <p:cNvPr id="3" name="Espaço Reservado para Rodapé 2">
            <a:extLst>
              <a:ext uri="{FF2B5EF4-FFF2-40B4-BE49-F238E27FC236}">
                <a16:creationId xmlns:a16="http://schemas.microsoft.com/office/drawing/2014/main" id="{264AA738-D502-4369-9EB3-8A6CC01D1D0D}"/>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5292F792-C117-40B7-B562-CA8F77D837F3}"/>
              </a:ext>
            </a:extLst>
          </p:cNvPr>
          <p:cNvSpPr>
            <a:spLocks noGrp="1"/>
          </p:cNvSpPr>
          <p:nvPr>
            <p:ph type="sldNum" sz="quarter" idx="12"/>
          </p:nvPr>
        </p:nvSpPr>
        <p:spPr/>
        <p:txBody>
          <a:bodyPr/>
          <a:lstStyle/>
          <a:p>
            <a:fld id="{04A78EB3-769F-4FED-868E-87308CA05BF1}" type="slidenum">
              <a:rPr lang="pt-BR" smtClean="0"/>
              <a:t>77</a:t>
            </a:fld>
            <a:endParaRPr lang="pt-BR"/>
          </a:p>
        </p:txBody>
      </p:sp>
    </p:spTree>
    <p:extLst>
      <p:ext uri="{BB962C8B-B14F-4D97-AF65-F5344CB8AC3E}">
        <p14:creationId xmlns:p14="http://schemas.microsoft.com/office/powerpoint/2010/main" val="943036381"/>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4" name="Espaço Reservado para Texto 3">
            <a:extLst>
              <a:ext uri="{FF2B5EF4-FFF2-40B4-BE49-F238E27FC236}">
                <a16:creationId xmlns:a16="http://schemas.microsoft.com/office/drawing/2014/main" id="{622FC925-56E4-419B-9443-8C355D6B9FDF}"/>
              </a:ext>
            </a:extLst>
          </p:cNvPr>
          <p:cNvSpPr>
            <a:spLocks noGrp="1"/>
          </p:cNvSpPr>
          <p:nvPr>
            <p:ph type="body" idx="1"/>
          </p:nvPr>
        </p:nvSpPr>
        <p:spPr>
          <a:xfrm>
            <a:off x="2286000" y="6743700"/>
            <a:ext cx="13716000" cy="1143000"/>
          </a:xfrm>
        </p:spPr>
        <p:txBody>
          <a:bodyPr vert="horz" lIns="91440" tIns="45720" rIns="91440" bIns="45720" rtlCol="0">
            <a:normAutofit/>
          </a:bodyPr>
          <a:lstStyle/>
          <a:p>
            <a:pPr algn="ctr" defTabSz="914400">
              <a:spcBef>
                <a:spcPts val="1000"/>
              </a:spcBef>
            </a:pPr>
            <a:r>
              <a:rPr lang="en-US" sz="2700" err="1">
                <a:solidFill>
                  <a:schemeClr val="tx1"/>
                </a:solidFill>
              </a:rPr>
              <a:t>Tópico</a:t>
            </a:r>
            <a:r>
              <a:rPr lang="en-US" sz="2700">
                <a:solidFill>
                  <a:schemeClr val="tx1"/>
                </a:solidFill>
              </a:rPr>
              <a:t> 6</a:t>
            </a:r>
            <a:endParaRPr lang="en-US" sz="2700" kern="1200">
              <a:solidFill>
                <a:schemeClr val="tx1"/>
              </a:solidFill>
              <a:latin typeface="+mn-lt"/>
              <a:ea typeface="+mn-ea"/>
              <a:cs typeface="+mn-cs"/>
            </a:endParaRPr>
          </a:p>
        </p:txBody>
      </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en-US" sz="6000" kern="1200">
                <a:solidFill>
                  <a:schemeClr val="bg2"/>
                </a:solidFill>
                <a:latin typeface="+mj-lt"/>
                <a:ea typeface="+mj-ea"/>
                <a:cs typeface="+mj-cs"/>
              </a:rPr>
              <a:t>Morfologia matemática</a:t>
            </a:r>
          </a:p>
        </p:txBody>
      </p:sp>
      <p:sp>
        <p:nvSpPr>
          <p:cNvPr id="3" name="Espaço Reservado para Rodapé 2">
            <a:extLst>
              <a:ext uri="{FF2B5EF4-FFF2-40B4-BE49-F238E27FC236}">
                <a16:creationId xmlns:a16="http://schemas.microsoft.com/office/drawing/2014/main" id="{E79EE480-70E2-439F-ADEA-B9E8B1812792}"/>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DC49E2A0-3465-4B75-BA7F-8F1EB3A2DB39}"/>
              </a:ext>
            </a:extLst>
          </p:cNvPr>
          <p:cNvSpPr>
            <a:spLocks noGrp="1"/>
          </p:cNvSpPr>
          <p:nvPr>
            <p:ph type="sldNum" sz="quarter" idx="12"/>
          </p:nvPr>
        </p:nvSpPr>
        <p:spPr/>
        <p:txBody>
          <a:bodyPr/>
          <a:lstStyle/>
          <a:p>
            <a:fld id="{04A78EB3-769F-4FED-868E-87308CA05BF1}" type="slidenum">
              <a:rPr lang="pt-BR" smtClean="0"/>
              <a:t>78</a:t>
            </a:fld>
            <a:endParaRPr lang="pt-BR"/>
          </a:p>
        </p:txBody>
      </p:sp>
    </p:spTree>
    <p:extLst>
      <p:ext uri="{BB962C8B-B14F-4D97-AF65-F5344CB8AC3E}">
        <p14:creationId xmlns:p14="http://schemas.microsoft.com/office/powerpoint/2010/main" val="23090924"/>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4" name="Espaço Reservado para Texto 3">
            <a:extLst>
              <a:ext uri="{FF2B5EF4-FFF2-40B4-BE49-F238E27FC236}">
                <a16:creationId xmlns:a16="http://schemas.microsoft.com/office/drawing/2014/main" id="{63874138-7880-405D-817F-7E8FDEFCC4FC}"/>
              </a:ext>
            </a:extLst>
          </p:cNvPr>
          <p:cNvSpPr>
            <a:spLocks noGrp="1"/>
          </p:cNvSpPr>
          <p:nvPr>
            <p:ph type="body" idx="1"/>
          </p:nvPr>
        </p:nvSpPr>
        <p:spPr>
          <a:xfrm>
            <a:off x="2286000" y="6743700"/>
            <a:ext cx="13716000" cy="1143000"/>
          </a:xfrm>
        </p:spPr>
        <p:txBody>
          <a:bodyPr vert="horz" lIns="91440" tIns="45720" rIns="91440" bIns="45720" rtlCol="0">
            <a:normAutofit/>
          </a:bodyPr>
          <a:lstStyle/>
          <a:p>
            <a:pPr algn="ctr" defTabSz="914400">
              <a:spcBef>
                <a:spcPts val="1000"/>
              </a:spcBef>
            </a:pPr>
            <a:r>
              <a:rPr lang="en-US" sz="2700" err="1">
                <a:solidFill>
                  <a:schemeClr val="tx1"/>
                </a:solidFill>
              </a:rPr>
              <a:t>Tópico</a:t>
            </a:r>
            <a:r>
              <a:rPr lang="en-US" sz="2700">
                <a:solidFill>
                  <a:schemeClr val="tx1"/>
                </a:solidFill>
              </a:rPr>
              <a:t> 7</a:t>
            </a:r>
            <a:endParaRPr lang="en-US" sz="2700" kern="1200">
              <a:solidFill>
                <a:schemeClr val="tx1"/>
              </a:solidFill>
              <a:latin typeface="+mn-lt"/>
              <a:ea typeface="+mn-ea"/>
              <a:cs typeface="+mn-cs"/>
            </a:endParaRPr>
          </a:p>
        </p:txBody>
      </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en-US" sz="6000" kern="1200">
                <a:solidFill>
                  <a:schemeClr val="bg2"/>
                </a:solidFill>
                <a:latin typeface="+mj-lt"/>
                <a:ea typeface="+mj-ea"/>
                <a:cs typeface="+mj-cs"/>
              </a:rPr>
              <a:t>Segmentação</a:t>
            </a:r>
          </a:p>
        </p:txBody>
      </p:sp>
      <p:sp>
        <p:nvSpPr>
          <p:cNvPr id="3" name="Espaço Reservado para Rodapé 2">
            <a:extLst>
              <a:ext uri="{FF2B5EF4-FFF2-40B4-BE49-F238E27FC236}">
                <a16:creationId xmlns:a16="http://schemas.microsoft.com/office/drawing/2014/main" id="{BA8109A3-C2EE-49AA-93F2-7B14A0EB3BA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0509E28D-3678-415C-9D05-55476C0A5206}"/>
              </a:ext>
            </a:extLst>
          </p:cNvPr>
          <p:cNvSpPr>
            <a:spLocks noGrp="1"/>
          </p:cNvSpPr>
          <p:nvPr>
            <p:ph type="sldNum" sz="quarter" idx="12"/>
          </p:nvPr>
        </p:nvSpPr>
        <p:spPr/>
        <p:txBody>
          <a:bodyPr/>
          <a:lstStyle/>
          <a:p>
            <a:fld id="{04A78EB3-769F-4FED-868E-87308CA05BF1}" type="slidenum">
              <a:rPr lang="pt-BR" smtClean="0"/>
              <a:t>79</a:t>
            </a:fld>
            <a:endParaRPr lang="pt-BR"/>
          </a:p>
        </p:txBody>
      </p:sp>
    </p:spTree>
    <p:extLst>
      <p:ext uri="{BB962C8B-B14F-4D97-AF65-F5344CB8AC3E}">
        <p14:creationId xmlns:p14="http://schemas.microsoft.com/office/powerpoint/2010/main" val="58034859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1" y="0"/>
            <a:ext cx="17220741" cy="4130904"/>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768839" y="1240020"/>
            <a:ext cx="14750322" cy="1988344"/>
          </a:xfrm>
        </p:spPr>
        <p:txBody>
          <a:bodyPr vert="horz" lIns="91440" tIns="45720" rIns="91440" bIns="45720" rtlCol="0">
            <a:normAutofit/>
          </a:bodyPr>
          <a:lstStyle/>
          <a:p>
            <a:pPr algn="ctr" defTabSz="914400"/>
            <a:r>
              <a:rPr lang="en-US" sz="6000" kern="1200" dirty="0" err="1">
                <a:solidFill>
                  <a:srgbClr val="FFFFFF"/>
                </a:solidFill>
                <a:latin typeface="+mj-lt"/>
                <a:ea typeface="+mj-ea"/>
                <a:cs typeface="+mj-cs"/>
              </a:rPr>
              <a:t>Bibliografias</a:t>
            </a:r>
            <a:endParaRPr lang="en-US" sz="6000" kern="1200" dirty="0">
              <a:solidFill>
                <a:srgbClr val="FFFFFF"/>
              </a:solidFill>
              <a:latin typeface="+mj-lt"/>
              <a:ea typeface="+mj-ea"/>
              <a:cs typeface="+mj-cs"/>
            </a:endParaRPr>
          </a:p>
        </p:txBody>
      </p:sp>
      <p:sp>
        <p:nvSpPr>
          <p:cNvPr id="3" name="Espaço Reservado para Rodapé 2">
            <a:extLst>
              <a:ext uri="{FF2B5EF4-FFF2-40B4-BE49-F238E27FC236}">
                <a16:creationId xmlns:a16="http://schemas.microsoft.com/office/drawing/2014/main" id="{36503DA3-512E-4159-AB39-8A2DDE34115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877FE669-54F1-41AE-AF58-51F7756F6EE2}"/>
              </a:ext>
            </a:extLst>
          </p:cNvPr>
          <p:cNvSpPr>
            <a:spLocks noGrp="1"/>
          </p:cNvSpPr>
          <p:nvPr>
            <p:ph type="sldNum" sz="quarter" idx="12"/>
          </p:nvPr>
        </p:nvSpPr>
        <p:spPr/>
        <p:txBody>
          <a:bodyPr/>
          <a:lstStyle/>
          <a:p>
            <a:fld id="{04A78EB3-769F-4FED-868E-87308CA05BF1}" type="slidenum">
              <a:rPr lang="pt-BR" smtClean="0"/>
              <a:t>8</a:t>
            </a:fld>
            <a:endParaRPr lang="pt-BR"/>
          </a:p>
        </p:txBody>
      </p:sp>
      <p:graphicFrame>
        <p:nvGraphicFramePr>
          <p:cNvPr id="8" name="Tabela 7">
            <a:extLst>
              <a:ext uri="{FF2B5EF4-FFF2-40B4-BE49-F238E27FC236}">
                <a16:creationId xmlns:a16="http://schemas.microsoft.com/office/drawing/2014/main" id="{0ED08973-BCD4-483E-A162-6738B5BEE3C1}"/>
              </a:ext>
            </a:extLst>
          </p:cNvPr>
          <p:cNvGraphicFramePr>
            <a:graphicFrameLocks noGrp="1"/>
          </p:cNvGraphicFramePr>
          <p:nvPr>
            <p:extLst>
              <p:ext uri="{D42A27DB-BD31-4B8C-83A1-F6EECF244321}">
                <p14:modId xmlns:p14="http://schemas.microsoft.com/office/powerpoint/2010/main" val="664353807"/>
              </p:ext>
            </p:extLst>
          </p:nvPr>
        </p:nvGraphicFramePr>
        <p:xfrm>
          <a:off x="1257300" y="3987079"/>
          <a:ext cx="15773400" cy="1846580"/>
        </p:xfrm>
        <a:graphic>
          <a:graphicData uri="http://schemas.openxmlformats.org/drawingml/2006/table">
            <a:tbl>
              <a:tblPr firstRow="1" firstCol="1" bandRow="1">
                <a:tableStyleId>{5C22544A-7EE6-4342-B048-85BDC9FD1C3A}</a:tableStyleId>
              </a:tblPr>
              <a:tblGrid>
                <a:gridCol w="15773400">
                  <a:extLst>
                    <a:ext uri="{9D8B030D-6E8A-4147-A177-3AD203B41FA5}">
                      <a16:colId xmlns:a16="http://schemas.microsoft.com/office/drawing/2014/main" val="3115841699"/>
                    </a:ext>
                  </a:extLst>
                </a:gridCol>
              </a:tblGrid>
              <a:tr h="0">
                <a:tc>
                  <a:txBody>
                    <a:bodyPr/>
                    <a:lstStyle/>
                    <a:p>
                      <a:pPr algn="ctr">
                        <a:spcAft>
                          <a:spcPts val="0"/>
                        </a:spcAft>
                      </a:pPr>
                      <a:r>
                        <a:rPr lang="pt-BR" sz="2800" dirty="0">
                          <a:effectLst/>
                        </a:rPr>
                        <a:t> BÁSICA</a:t>
                      </a:r>
                      <a:endParaRPr lang="pt-BR" sz="4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290" marR="34925" marT="34925" marB="34925"/>
                </a:tc>
                <a:extLst>
                  <a:ext uri="{0D108BD9-81ED-4DB2-BD59-A6C34878D82A}">
                    <a16:rowId xmlns:a16="http://schemas.microsoft.com/office/drawing/2014/main" val="82131309"/>
                  </a:ext>
                </a:extLst>
              </a:tr>
              <a:tr h="0">
                <a:tc>
                  <a:txBody>
                    <a:bodyPr/>
                    <a:lstStyle/>
                    <a:p>
                      <a:pPr algn="just">
                        <a:spcAft>
                          <a:spcPts val="0"/>
                        </a:spcAft>
                      </a:pPr>
                      <a:r>
                        <a:rPr lang="pt-BR" sz="2800" b="0" dirty="0">
                          <a:solidFill>
                            <a:sysClr val="windowText" lastClr="000000"/>
                          </a:solidFill>
                          <a:effectLst/>
                        </a:rPr>
                        <a:t>GONZALES, R. C.; WOODS, R. E. </a:t>
                      </a:r>
                      <a:r>
                        <a:rPr lang="pt-BR" sz="2800" b="1" dirty="0">
                          <a:solidFill>
                            <a:sysClr val="windowText" lastClr="000000"/>
                          </a:solidFill>
                          <a:effectLst/>
                        </a:rPr>
                        <a:t>Processamento Digital de Imagens</a:t>
                      </a:r>
                      <a:r>
                        <a:rPr lang="pt-BR" sz="2800" b="0" dirty="0">
                          <a:solidFill>
                            <a:sysClr val="windowText" lastClr="000000"/>
                          </a:solidFill>
                          <a:effectLst/>
                        </a:rPr>
                        <a:t>. 3a ed. São Paulo: </a:t>
                      </a:r>
                      <a:r>
                        <a:rPr lang="pt-BR" sz="2800" b="0" dirty="0" err="1">
                          <a:solidFill>
                            <a:sysClr val="windowText" lastClr="000000"/>
                          </a:solidFill>
                          <a:effectLst/>
                        </a:rPr>
                        <a:t>Longman</a:t>
                      </a:r>
                      <a:r>
                        <a:rPr lang="pt-BR" sz="2800" b="0" dirty="0">
                          <a:solidFill>
                            <a:sysClr val="windowText" lastClr="000000"/>
                          </a:solidFill>
                          <a:effectLst/>
                        </a:rPr>
                        <a:t> do Brasil, 2010.</a:t>
                      </a:r>
                      <a:endParaRPr lang="pt-BR" sz="4000" b="0" dirty="0">
                        <a:solidFill>
                          <a:sysClr val="windowText" lastClr="000000"/>
                        </a:solidFill>
                        <a:effectLst/>
                      </a:endParaRPr>
                    </a:p>
                    <a:p>
                      <a:pPr algn="just">
                        <a:spcAft>
                          <a:spcPts val="0"/>
                        </a:spcAft>
                      </a:pPr>
                      <a:r>
                        <a:rPr lang="pt-BR" sz="2800" b="0" dirty="0">
                          <a:solidFill>
                            <a:sysClr val="windowText" lastClr="000000"/>
                          </a:solidFill>
                          <a:effectLst/>
                        </a:rPr>
                        <a:t>JENSEN, J. R.; </a:t>
                      </a:r>
                      <a:r>
                        <a:rPr lang="pt-BR" sz="2800" b="1" dirty="0" err="1">
                          <a:solidFill>
                            <a:sysClr val="windowText" lastClr="000000"/>
                          </a:solidFill>
                          <a:effectLst/>
                        </a:rPr>
                        <a:t>Introductory</a:t>
                      </a:r>
                      <a:r>
                        <a:rPr lang="pt-BR" sz="2800" b="1" dirty="0">
                          <a:solidFill>
                            <a:sysClr val="windowText" lastClr="000000"/>
                          </a:solidFill>
                          <a:effectLst/>
                        </a:rPr>
                        <a:t> Digital </a:t>
                      </a:r>
                      <a:r>
                        <a:rPr lang="pt-BR" sz="2800" b="1" dirty="0" err="1">
                          <a:solidFill>
                            <a:sysClr val="windowText" lastClr="000000"/>
                          </a:solidFill>
                          <a:effectLst/>
                        </a:rPr>
                        <a:t>Image</a:t>
                      </a:r>
                      <a:r>
                        <a:rPr lang="pt-BR" sz="2800" b="1" dirty="0">
                          <a:solidFill>
                            <a:sysClr val="windowText" lastClr="000000"/>
                          </a:solidFill>
                          <a:effectLst/>
                        </a:rPr>
                        <a:t> </a:t>
                      </a:r>
                      <a:r>
                        <a:rPr lang="pt-BR" sz="2800" b="1" dirty="0" err="1">
                          <a:solidFill>
                            <a:sysClr val="windowText" lastClr="000000"/>
                          </a:solidFill>
                          <a:effectLst/>
                        </a:rPr>
                        <a:t>Processing</a:t>
                      </a:r>
                      <a:r>
                        <a:rPr lang="pt-BR" sz="2800" b="0" dirty="0">
                          <a:solidFill>
                            <a:sysClr val="windowText" lastClr="000000"/>
                          </a:solidFill>
                          <a:effectLst/>
                        </a:rPr>
                        <a:t>. 3a ed. </a:t>
                      </a:r>
                      <a:r>
                        <a:rPr lang="pt-BR" sz="2800" b="0" dirty="0" err="1">
                          <a:solidFill>
                            <a:sysClr val="windowText" lastClr="000000"/>
                          </a:solidFill>
                          <a:effectLst/>
                        </a:rPr>
                        <a:t>Upper</a:t>
                      </a:r>
                      <a:r>
                        <a:rPr lang="pt-BR" sz="2800" b="0" dirty="0">
                          <a:solidFill>
                            <a:sysClr val="windowText" lastClr="000000"/>
                          </a:solidFill>
                          <a:effectLst/>
                        </a:rPr>
                        <a:t> </a:t>
                      </a:r>
                      <a:r>
                        <a:rPr lang="pt-BR" sz="2800" b="0" dirty="0" err="1">
                          <a:solidFill>
                            <a:sysClr val="windowText" lastClr="000000"/>
                          </a:solidFill>
                          <a:effectLst/>
                        </a:rPr>
                        <a:t>Saddle</a:t>
                      </a:r>
                      <a:r>
                        <a:rPr lang="pt-BR" sz="2800" b="0" dirty="0">
                          <a:solidFill>
                            <a:sysClr val="windowText" lastClr="000000"/>
                          </a:solidFill>
                          <a:effectLst/>
                        </a:rPr>
                        <a:t> River: Prentice-Hall, 2004.</a:t>
                      </a:r>
                      <a:endParaRPr lang="pt-BR" sz="4000" b="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290" marR="34925" marT="34925" marB="34925">
                    <a:solidFill>
                      <a:schemeClr val="bg1"/>
                    </a:solidFill>
                  </a:tcPr>
                </a:tc>
                <a:extLst>
                  <a:ext uri="{0D108BD9-81ED-4DB2-BD59-A6C34878D82A}">
                    <a16:rowId xmlns:a16="http://schemas.microsoft.com/office/drawing/2014/main" val="1986490896"/>
                  </a:ext>
                </a:extLst>
              </a:tr>
            </a:tbl>
          </a:graphicData>
        </a:graphic>
      </p:graphicFrame>
      <p:graphicFrame>
        <p:nvGraphicFramePr>
          <p:cNvPr id="10" name="Tabela 9">
            <a:extLst>
              <a:ext uri="{FF2B5EF4-FFF2-40B4-BE49-F238E27FC236}">
                <a16:creationId xmlns:a16="http://schemas.microsoft.com/office/drawing/2014/main" id="{4F52129C-50E2-4CC0-8207-CC9AAC12AF32}"/>
              </a:ext>
            </a:extLst>
          </p:cNvPr>
          <p:cNvGraphicFramePr>
            <a:graphicFrameLocks noGrp="1"/>
          </p:cNvGraphicFramePr>
          <p:nvPr>
            <p:extLst>
              <p:ext uri="{D42A27DB-BD31-4B8C-83A1-F6EECF244321}">
                <p14:modId xmlns:p14="http://schemas.microsoft.com/office/powerpoint/2010/main" val="682976490"/>
              </p:ext>
            </p:extLst>
          </p:nvPr>
        </p:nvGraphicFramePr>
        <p:xfrm>
          <a:off x="1257300" y="6337960"/>
          <a:ext cx="15773400" cy="3126740"/>
        </p:xfrm>
        <a:graphic>
          <a:graphicData uri="http://schemas.openxmlformats.org/drawingml/2006/table">
            <a:tbl>
              <a:tblPr firstRow="1" firstCol="1" bandRow="1">
                <a:tableStyleId>{5C22544A-7EE6-4342-B048-85BDC9FD1C3A}</a:tableStyleId>
              </a:tblPr>
              <a:tblGrid>
                <a:gridCol w="15773400">
                  <a:extLst>
                    <a:ext uri="{9D8B030D-6E8A-4147-A177-3AD203B41FA5}">
                      <a16:colId xmlns:a16="http://schemas.microsoft.com/office/drawing/2014/main" val="3837273031"/>
                    </a:ext>
                  </a:extLst>
                </a:gridCol>
              </a:tblGrid>
              <a:tr h="0">
                <a:tc>
                  <a:txBody>
                    <a:bodyPr/>
                    <a:lstStyle/>
                    <a:p>
                      <a:pPr algn="ctr">
                        <a:spcAft>
                          <a:spcPts val="0"/>
                        </a:spcAft>
                      </a:pPr>
                      <a:r>
                        <a:rPr lang="pt-BR" sz="2800" dirty="0">
                          <a:effectLst/>
                        </a:rPr>
                        <a:t>COMPLEMENTAR  </a:t>
                      </a:r>
                      <a:endParaRPr lang="pt-BR" sz="4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290" marR="34925" marT="34925" marB="34925"/>
                </a:tc>
                <a:extLst>
                  <a:ext uri="{0D108BD9-81ED-4DB2-BD59-A6C34878D82A}">
                    <a16:rowId xmlns:a16="http://schemas.microsoft.com/office/drawing/2014/main" val="920224016"/>
                  </a:ext>
                </a:extLst>
              </a:tr>
              <a:tr h="0">
                <a:tc>
                  <a:txBody>
                    <a:bodyPr/>
                    <a:lstStyle/>
                    <a:p>
                      <a:pPr marL="0" algn="just" defTabSz="1371600" rtl="0" eaLnBrk="1" latinLnBrk="0" hangingPunct="1">
                        <a:spcAft>
                          <a:spcPts val="0"/>
                        </a:spcAft>
                      </a:pPr>
                      <a:r>
                        <a:rPr lang="pt-BR" sz="2800" b="0" kern="1200" dirty="0">
                          <a:solidFill>
                            <a:sysClr val="windowText" lastClr="000000"/>
                          </a:solidFill>
                          <a:effectLst/>
                          <a:latin typeface="+mn-lt"/>
                          <a:ea typeface="+mn-ea"/>
                          <a:cs typeface="+mn-cs"/>
                        </a:rPr>
                        <a:t>BURGE, M. J. </a:t>
                      </a:r>
                      <a:r>
                        <a:rPr lang="pt-BR" sz="2800" b="1" kern="1200" dirty="0">
                          <a:solidFill>
                            <a:sysClr val="windowText" lastClr="000000"/>
                          </a:solidFill>
                          <a:effectLst/>
                          <a:latin typeface="+mn-lt"/>
                          <a:ea typeface="+mn-ea"/>
                          <a:cs typeface="+mn-cs"/>
                        </a:rPr>
                        <a:t>Automação Industrial</a:t>
                      </a:r>
                      <a:r>
                        <a:rPr lang="pt-BR" sz="2800" b="0" kern="1200" dirty="0">
                          <a:solidFill>
                            <a:sysClr val="windowText" lastClr="000000"/>
                          </a:solidFill>
                          <a:effectLst/>
                          <a:latin typeface="+mn-lt"/>
                          <a:ea typeface="+mn-ea"/>
                          <a:cs typeface="+mn-cs"/>
                        </a:rPr>
                        <a:t>. 1a ed. Rio de Janeiro: LTC, 2007.</a:t>
                      </a:r>
                    </a:p>
                    <a:p>
                      <a:pPr marL="0" algn="just" defTabSz="1371600" rtl="0" eaLnBrk="1" latinLnBrk="0" hangingPunct="1">
                        <a:spcAft>
                          <a:spcPts val="0"/>
                        </a:spcAft>
                      </a:pPr>
                      <a:r>
                        <a:rPr lang="pt-BR" sz="2800" b="0" kern="1200" dirty="0">
                          <a:solidFill>
                            <a:sysClr val="windowText" lastClr="000000"/>
                          </a:solidFill>
                          <a:effectLst/>
                          <a:latin typeface="+mn-lt"/>
                          <a:ea typeface="+mn-ea"/>
                          <a:cs typeface="+mn-cs"/>
                        </a:rPr>
                        <a:t>NATALE, F. </a:t>
                      </a:r>
                      <a:r>
                        <a:rPr lang="pt-BR" sz="2800" b="1" kern="1200" dirty="0">
                          <a:solidFill>
                            <a:sysClr val="windowText" lastClr="000000"/>
                          </a:solidFill>
                          <a:effectLst/>
                          <a:latin typeface="+mn-lt"/>
                          <a:ea typeface="+mn-ea"/>
                          <a:cs typeface="+mn-cs"/>
                        </a:rPr>
                        <a:t>Digital </a:t>
                      </a:r>
                      <a:r>
                        <a:rPr lang="pt-BR" sz="2800" b="1" kern="1200" dirty="0" err="1">
                          <a:solidFill>
                            <a:sysClr val="windowText" lastClr="000000"/>
                          </a:solidFill>
                          <a:effectLst/>
                          <a:latin typeface="+mn-lt"/>
                          <a:ea typeface="+mn-ea"/>
                          <a:cs typeface="+mn-cs"/>
                        </a:rPr>
                        <a:t>Image</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Processing</a:t>
                      </a:r>
                      <a:r>
                        <a:rPr lang="pt-BR" sz="2800" b="0" kern="1200" dirty="0">
                          <a:solidFill>
                            <a:sysClr val="windowText" lastClr="000000"/>
                          </a:solidFill>
                          <a:effectLst/>
                          <a:latin typeface="+mn-lt"/>
                          <a:ea typeface="+mn-ea"/>
                          <a:cs typeface="+mn-cs"/>
                        </a:rPr>
                        <a:t>: </a:t>
                      </a:r>
                      <a:r>
                        <a:rPr lang="pt-BR" sz="2800" b="0" kern="1200" dirty="0" err="1">
                          <a:solidFill>
                            <a:sysClr val="windowText" lastClr="000000"/>
                          </a:solidFill>
                          <a:effectLst/>
                          <a:latin typeface="+mn-lt"/>
                          <a:ea typeface="+mn-ea"/>
                          <a:cs typeface="+mn-cs"/>
                        </a:rPr>
                        <a:t>An</a:t>
                      </a:r>
                      <a:r>
                        <a:rPr lang="pt-BR" sz="2800" b="0" kern="1200" dirty="0">
                          <a:solidFill>
                            <a:sysClr val="windowText" lastClr="000000"/>
                          </a:solidFill>
                          <a:effectLst/>
                          <a:latin typeface="+mn-lt"/>
                          <a:ea typeface="+mn-ea"/>
                          <a:cs typeface="+mn-cs"/>
                        </a:rPr>
                        <a:t> </a:t>
                      </a:r>
                      <a:r>
                        <a:rPr lang="pt-BR" sz="2800" b="0" kern="1200" dirty="0" err="1">
                          <a:solidFill>
                            <a:sysClr val="windowText" lastClr="000000"/>
                          </a:solidFill>
                          <a:effectLst/>
                          <a:latin typeface="+mn-lt"/>
                          <a:ea typeface="+mn-ea"/>
                          <a:cs typeface="+mn-cs"/>
                        </a:rPr>
                        <a:t>Algorithmic</a:t>
                      </a:r>
                      <a:r>
                        <a:rPr lang="pt-BR" sz="2800" b="0" kern="1200" dirty="0">
                          <a:solidFill>
                            <a:sysClr val="windowText" lastClr="000000"/>
                          </a:solidFill>
                          <a:effectLst/>
                          <a:latin typeface="+mn-lt"/>
                          <a:ea typeface="+mn-ea"/>
                          <a:cs typeface="+mn-cs"/>
                        </a:rPr>
                        <a:t> </a:t>
                      </a:r>
                      <a:r>
                        <a:rPr lang="pt-BR" sz="2800" b="0" kern="1200" dirty="0" err="1">
                          <a:solidFill>
                            <a:sysClr val="windowText" lastClr="000000"/>
                          </a:solidFill>
                          <a:effectLst/>
                          <a:latin typeface="+mn-lt"/>
                          <a:ea typeface="+mn-ea"/>
                          <a:cs typeface="+mn-cs"/>
                        </a:rPr>
                        <a:t>Introduction</a:t>
                      </a:r>
                      <a:r>
                        <a:rPr lang="pt-BR" sz="2800" b="0" kern="1200" dirty="0">
                          <a:solidFill>
                            <a:sysClr val="windowText" lastClr="000000"/>
                          </a:solidFill>
                          <a:effectLst/>
                          <a:latin typeface="+mn-lt"/>
                          <a:ea typeface="+mn-ea"/>
                          <a:cs typeface="+mn-cs"/>
                        </a:rPr>
                        <a:t> </a:t>
                      </a:r>
                      <a:r>
                        <a:rPr lang="pt-BR" sz="2800" b="0" kern="1200" dirty="0" err="1">
                          <a:solidFill>
                            <a:sysClr val="windowText" lastClr="000000"/>
                          </a:solidFill>
                          <a:effectLst/>
                          <a:latin typeface="+mn-lt"/>
                          <a:ea typeface="+mn-ea"/>
                          <a:cs typeface="+mn-cs"/>
                        </a:rPr>
                        <a:t>using</a:t>
                      </a:r>
                      <a:r>
                        <a:rPr lang="pt-BR" sz="2800" b="0" kern="1200" dirty="0">
                          <a:solidFill>
                            <a:sysClr val="windowText" lastClr="000000"/>
                          </a:solidFill>
                          <a:effectLst/>
                          <a:latin typeface="+mn-lt"/>
                          <a:ea typeface="+mn-ea"/>
                          <a:cs typeface="+mn-cs"/>
                        </a:rPr>
                        <a:t> Java. 1a ed. Springer, 2007.</a:t>
                      </a:r>
                    </a:p>
                    <a:p>
                      <a:pPr marL="0" algn="just" defTabSz="1371600" rtl="0" eaLnBrk="1" latinLnBrk="0" hangingPunct="1">
                        <a:spcAft>
                          <a:spcPts val="0"/>
                        </a:spcAft>
                      </a:pPr>
                      <a:r>
                        <a:rPr lang="pt-BR" sz="2800" b="0" kern="1200" dirty="0">
                          <a:solidFill>
                            <a:sysClr val="windowText" lastClr="000000"/>
                          </a:solidFill>
                          <a:effectLst/>
                          <a:latin typeface="+mn-lt"/>
                          <a:ea typeface="+mn-ea"/>
                          <a:cs typeface="+mn-cs"/>
                        </a:rPr>
                        <a:t>SOLOMON, C.; BRECKON, T. </a:t>
                      </a:r>
                      <a:r>
                        <a:rPr lang="pt-BR" sz="2800" b="1" kern="1200" dirty="0">
                          <a:solidFill>
                            <a:sysClr val="windowText" lastClr="000000"/>
                          </a:solidFill>
                          <a:effectLst/>
                          <a:latin typeface="+mn-lt"/>
                          <a:ea typeface="+mn-ea"/>
                          <a:cs typeface="+mn-cs"/>
                        </a:rPr>
                        <a:t>Fundamental </a:t>
                      </a:r>
                      <a:r>
                        <a:rPr lang="pt-BR" sz="2800" b="1" kern="1200" dirty="0" err="1">
                          <a:solidFill>
                            <a:sysClr val="windowText" lastClr="000000"/>
                          </a:solidFill>
                          <a:effectLst/>
                          <a:latin typeface="+mn-lt"/>
                          <a:ea typeface="+mn-ea"/>
                          <a:cs typeface="+mn-cs"/>
                        </a:rPr>
                        <a:t>of</a:t>
                      </a:r>
                      <a:r>
                        <a:rPr lang="pt-BR" sz="2800" b="1" kern="1200" dirty="0">
                          <a:solidFill>
                            <a:sysClr val="windowText" lastClr="000000"/>
                          </a:solidFill>
                          <a:effectLst/>
                          <a:latin typeface="+mn-lt"/>
                          <a:ea typeface="+mn-ea"/>
                          <a:cs typeface="+mn-cs"/>
                        </a:rPr>
                        <a:t> Digital </a:t>
                      </a:r>
                      <a:r>
                        <a:rPr lang="pt-BR" sz="2800" b="1" kern="1200" dirty="0" err="1">
                          <a:solidFill>
                            <a:sysClr val="windowText" lastClr="000000"/>
                          </a:solidFill>
                          <a:effectLst/>
                          <a:latin typeface="+mn-lt"/>
                          <a:ea typeface="+mn-ea"/>
                          <a:cs typeface="+mn-cs"/>
                        </a:rPr>
                        <a:t>Image</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Processing</a:t>
                      </a:r>
                      <a:r>
                        <a:rPr lang="pt-BR" sz="2800" b="0" kern="1200" dirty="0">
                          <a:solidFill>
                            <a:sysClr val="windowText" lastClr="000000"/>
                          </a:solidFill>
                          <a:effectLst/>
                          <a:latin typeface="+mn-lt"/>
                          <a:ea typeface="+mn-ea"/>
                          <a:cs typeface="+mn-cs"/>
                        </a:rPr>
                        <a:t>: A </a:t>
                      </a:r>
                      <a:r>
                        <a:rPr lang="pt-BR" sz="2800" b="0" kern="1200" dirty="0" err="1">
                          <a:solidFill>
                            <a:sysClr val="windowText" lastClr="000000"/>
                          </a:solidFill>
                          <a:effectLst/>
                          <a:latin typeface="+mn-lt"/>
                          <a:ea typeface="+mn-ea"/>
                          <a:cs typeface="+mn-cs"/>
                        </a:rPr>
                        <a:t>Practical</a:t>
                      </a:r>
                      <a:r>
                        <a:rPr lang="pt-BR" sz="2800" b="0" kern="1200" dirty="0">
                          <a:solidFill>
                            <a:sysClr val="windowText" lastClr="000000"/>
                          </a:solidFill>
                          <a:effectLst/>
                          <a:latin typeface="+mn-lt"/>
                          <a:ea typeface="+mn-ea"/>
                          <a:cs typeface="+mn-cs"/>
                        </a:rPr>
                        <a:t> Approach </a:t>
                      </a:r>
                      <a:r>
                        <a:rPr lang="pt-BR" sz="2800" b="0" kern="1200" dirty="0" err="1">
                          <a:solidFill>
                            <a:sysClr val="windowText" lastClr="000000"/>
                          </a:solidFill>
                          <a:effectLst/>
                          <a:latin typeface="+mn-lt"/>
                          <a:ea typeface="+mn-ea"/>
                          <a:cs typeface="+mn-cs"/>
                        </a:rPr>
                        <a:t>with</a:t>
                      </a:r>
                      <a:r>
                        <a:rPr lang="pt-BR" sz="2800" b="0" kern="1200" dirty="0">
                          <a:solidFill>
                            <a:sysClr val="windowText" lastClr="000000"/>
                          </a:solidFill>
                          <a:effectLst/>
                          <a:latin typeface="+mn-lt"/>
                          <a:ea typeface="+mn-ea"/>
                          <a:cs typeface="+mn-cs"/>
                        </a:rPr>
                        <a:t> </a:t>
                      </a:r>
                      <a:r>
                        <a:rPr lang="pt-BR" sz="2800" b="0" kern="1200" dirty="0" err="1">
                          <a:solidFill>
                            <a:sysClr val="windowText" lastClr="000000"/>
                          </a:solidFill>
                          <a:effectLst/>
                          <a:latin typeface="+mn-lt"/>
                          <a:ea typeface="+mn-ea"/>
                          <a:cs typeface="+mn-cs"/>
                        </a:rPr>
                        <a:t>Examples</a:t>
                      </a:r>
                      <a:r>
                        <a:rPr lang="pt-BR" sz="2800" b="0" kern="1200" dirty="0">
                          <a:solidFill>
                            <a:sysClr val="windowText" lastClr="000000"/>
                          </a:solidFill>
                          <a:effectLst/>
                          <a:latin typeface="+mn-lt"/>
                          <a:ea typeface="+mn-ea"/>
                          <a:cs typeface="+mn-cs"/>
                        </a:rPr>
                        <a:t> in </a:t>
                      </a:r>
                      <a:r>
                        <a:rPr lang="pt-BR" sz="2800" b="0" kern="1200" dirty="0" err="1">
                          <a:solidFill>
                            <a:sysClr val="windowText" lastClr="000000"/>
                          </a:solidFill>
                          <a:effectLst/>
                          <a:latin typeface="+mn-lt"/>
                          <a:ea typeface="+mn-ea"/>
                          <a:cs typeface="+mn-cs"/>
                        </a:rPr>
                        <a:t>Matlab</a:t>
                      </a:r>
                      <a:r>
                        <a:rPr lang="pt-BR" sz="2800" b="0" kern="1200" dirty="0">
                          <a:solidFill>
                            <a:sysClr val="windowText" lastClr="000000"/>
                          </a:solidFill>
                          <a:effectLst/>
                          <a:latin typeface="+mn-lt"/>
                          <a:ea typeface="+mn-ea"/>
                          <a:cs typeface="+mn-cs"/>
                        </a:rPr>
                        <a:t>. 1a ed. </a:t>
                      </a:r>
                      <a:r>
                        <a:rPr lang="pt-BR" sz="2800" b="0" kern="1200" dirty="0" err="1">
                          <a:solidFill>
                            <a:sysClr val="windowText" lastClr="000000"/>
                          </a:solidFill>
                          <a:effectLst/>
                          <a:latin typeface="+mn-lt"/>
                          <a:ea typeface="+mn-ea"/>
                          <a:cs typeface="+mn-cs"/>
                        </a:rPr>
                        <a:t>Wiley</a:t>
                      </a:r>
                      <a:r>
                        <a:rPr lang="pt-BR" sz="2800" b="0" kern="1200" dirty="0">
                          <a:solidFill>
                            <a:sysClr val="windowText" lastClr="000000"/>
                          </a:solidFill>
                          <a:effectLst/>
                          <a:latin typeface="+mn-lt"/>
                          <a:ea typeface="+mn-ea"/>
                          <a:cs typeface="+mn-cs"/>
                        </a:rPr>
                        <a:t>, 2011.</a:t>
                      </a:r>
                    </a:p>
                    <a:p>
                      <a:pPr marL="0" algn="just" defTabSz="1371600" rtl="0" eaLnBrk="1" latinLnBrk="0" hangingPunct="1">
                        <a:spcAft>
                          <a:spcPts val="0"/>
                        </a:spcAft>
                      </a:pPr>
                      <a:r>
                        <a:rPr lang="pt-BR" sz="2800" b="0" kern="1200" dirty="0">
                          <a:solidFill>
                            <a:sysClr val="windowText" lastClr="000000"/>
                          </a:solidFill>
                          <a:effectLst/>
                          <a:latin typeface="+mn-lt"/>
                          <a:ea typeface="+mn-ea"/>
                          <a:cs typeface="+mn-cs"/>
                        </a:rPr>
                        <a:t>PITAS, L. </a:t>
                      </a:r>
                      <a:r>
                        <a:rPr lang="pt-BR" sz="2800" b="1" kern="1200" dirty="0" err="1">
                          <a:solidFill>
                            <a:sysClr val="windowText" lastClr="000000"/>
                          </a:solidFill>
                          <a:effectLst/>
                          <a:latin typeface="+mn-lt"/>
                          <a:ea typeface="+mn-ea"/>
                          <a:cs typeface="+mn-cs"/>
                        </a:rPr>
                        <a:t>Image</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Processing</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Algorithms</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and</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Applications</a:t>
                      </a:r>
                      <a:r>
                        <a:rPr lang="pt-BR" sz="2800" b="0" kern="1200" dirty="0">
                          <a:solidFill>
                            <a:sysClr val="windowText" lastClr="000000"/>
                          </a:solidFill>
                          <a:effectLst/>
                          <a:latin typeface="+mn-lt"/>
                          <a:ea typeface="+mn-ea"/>
                          <a:cs typeface="+mn-cs"/>
                        </a:rPr>
                        <a:t>. 1a ed. </a:t>
                      </a:r>
                      <a:r>
                        <a:rPr lang="pt-BR" sz="2800" b="0" kern="1200" dirty="0" err="1">
                          <a:solidFill>
                            <a:sysClr val="windowText" lastClr="000000"/>
                          </a:solidFill>
                          <a:effectLst/>
                          <a:latin typeface="+mn-lt"/>
                          <a:ea typeface="+mn-ea"/>
                          <a:cs typeface="+mn-cs"/>
                        </a:rPr>
                        <a:t>Wiley-Interscience</a:t>
                      </a:r>
                      <a:r>
                        <a:rPr lang="pt-BR" sz="2800" b="0" kern="1200" dirty="0">
                          <a:solidFill>
                            <a:sysClr val="windowText" lastClr="000000"/>
                          </a:solidFill>
                          <a:effectLst/>
                          <a:latin typeface="+mn-lt"/>
                          <a:ea typeface="+mn-ea"/>
                          <a:cs typeface="+mn-cs"/>
                        </a:rPr>
                        <a:t>, 2000.</a:t>
                      </a:r>
                    </a:p>
                    <a:p>
                      <a:pPr marL="0" algn="just" defTabSz="1371600" rtl="0" eaLnBrk="1" latinLnBrk="0" hangingPunct="1">
                        <a:spcAft>
                          <a:spcPts val="0"/>
                        </a:spcAft>
                      </a:pPr>
                      <a:r>
                        <a:rPr lang="pt-BR" sz="2800" b="0" kern="1200" dirty="0">
                          <a:solidFill>
                            <a:sysClr val="windowText" lastClr="000000"/>
                          </a:solidFill>
                          <a:effectLst/>
                          <a:latin typeface="+mn-lt"/>
                          <a:ea typeface="+mn-ea"/>
                          <a:cs typeface="+mn-cs"/>
                        </a:rPr>
                        <a:t>REED, T. R. </a:t>
                      </a:r>
                      <a:r>
                        <a:rPr lang="pt-BR" sz="2800" b="1" kern="1200" dirty="0">
                          <a:solidFill>
                            <a:sysClr val="windowText" lastClr="000000"/>
                          </a:solidFill>
                          <a:effectLst/>
                          <a:latin typeface="+mn-lt"/>
                          <a:ea typeface="+mn-ea"/>
                          <a:cs typeface="+mn-cs"/>
                        </a:rPr>
                        <a:t>Digital </a:t>
                      </a:r>
                      <a:r>
                        <a:rPr lang="pt-BR" sz="2800" b="1" kern="1200" dirty="0" err="1">
                          <a:solidFill>
                            <a:sysClr val="windowText" lastClr="000000"/>
                          </a:solidFill>
                          <a:effectLst/>
                          <a:latin typeface="+mn-lt"/>
                          <a:ea typeface="+mn-ea"/>
                          <a:cs typeface="+mn-cs"/>
                        </a:rPr>
                        <a:t>Image</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Sequence</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Processing</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Compression</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and</a:t>
                      </a:r>
                      <a:r>
                        <a:rPr lang="pt-BR" sz="2800" b="1" kern="1200" dirty="0">
                          <a:solidFill>
                            <a:sysClr val="windowText" lastClr="000000"/>
                          </a:solidFill>
                          <a:effectLst/>
                          <a:latin typeface="+mn-lt"/>
                          <a:ea typeface="+mn-ea"/>
                          <a:cs typeface="+mn-cs"/>
                        </a:rPr>
                        <a:t> </a:t>
                      </a:r>
                      <a:r>
                        <a:rPr lang="pt-BR" sz="2800" b="1" kern="1200" dirty="0" err="1">
                          <a:solidFill>
                            <a:sysClr val="windowText" lastClr="000000"/>
                          </a:solidFill>
                          <a:effectLst/>
                          <a:latin typeface="+mn-lt"/>
                          <a:ea typeface="+mn-ea"/>
                          <a:cs typeface="+mn-cs"/>
                        </a:rPr>
                        <a:t>Analysis</a:t>
                      </a:r>
                      <a:r>
                        <a:rPr lang="pt-BR" sz="2800" b="0" kern="1200" dirty="0">
                          <a:solidFill>
                            <a:sysClr val="windowText" lastClr="000000"/>
                          </a:solidFill>
                          <a:effectLst/>
                          <a:latin typeface="+mn-lt"/>
                          <a:ea typeface="+mn-ea"/>
                          <a:cs typeface="+mn-cs"/>
                        </a:rPr>
                        <a:t>. 1a ed. CRC Press, 2004.</a:t>
                      </a:r>
                    </a:p>
                  </a:txBody>
                  <a:tcPr marL="34290" marR="34925" marT="34925" marB="34925">
                    <a:solidFill>
                      <a:schemeClr val="bg1"/>
                    </a:solidFill>
                  </a:tcPr>
                </a:tc>
                <a:extLst>
                  <a:ext uri="{0D108BD9-81ED-4DB2-BD59-A6C34878D82A}">
                    <a16:rowId xmlns:a16="http://schemas.microsoft.com/office/drawing/2014/main" val="3903834826"/>
                  </a:ext>
                </a:extLst>
              </a:tr>
            </a:tbl>
          </a:graphicData>
        </a:graphic>
      </p:graphicFrame>
    </p:spTree>
    <p:extLst>
      <p:ext uri="{BB962C8B-B14F-4D97-AF65-F5344CB8AC3E}">
        <p14:creationId xmlns:p14="http://schemas.microsoft.com/office/powerpoint/2010/main" val="16815019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33221" y="747522"/>
            <a:ext cx="14853995" cy="8791956"/>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1900"/>
            <a:ext cx="18288000"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9D166BF-9EF3-4F2C-8C4D-823C04D23B2F}"/>
              </a:ext>
            </a:extLst>
          </p:cNvPr>
          <p:cNvSpPr>
            <a:spLocks noGrp="1"/>
          </p:cNvSpPr>
          <p:nvPr>
            <p:ph type="title"/>
          </p:nvPr>
        </p:nvSpPr>
        <p:spPr>
          <a:xfrm>
            <a:off x="2286000" y="4164807"/>
            <a:ext cx="13716000" cy="2071782"/>
          </a:xfrm>
        </p:spPr>
        <p:txBody>
          <a:bodyPr vert="horz" lIns="91440" tIns="45720" rIns="91440" bIns="45720" rtlCol="0" anchor="ctr">
            <a:normAutofit/>
          </a:bodyPr>
          <a:lstStyle/>
          <a:p>
            <a:pPr algn="ctr" defTabSz="914400"/>
            <a:r>
              <a:rPr lang="en-US" sz="6000" kern="1200" dirty="0" err="1">
                <a:solidFill>
                  <a:schemeClr val="bg2"/>
                </a:solidFill>
                <a:latin typeface="+mj-lt"/>
                <a:ea typeface="+mj-ea"/>
                <a:cs typeface="+mj-cs"/>
              </a:rPr>
              <a:t>Referências</a:t>
            </a:r>
            <a:endParaRPr lang="en-US" sz="6000" kern="1200" dirty="0">
              <a:solidFill>
                <a:schemeClr val="bg2"/>
              </a:solidFill>
              <a:latin typeface="+mj-lt"/>
              <a:ea typeface="+mj-ea"/>
              <a:cs typeface="+mj-cs"/>
            </a:endParaRPr>
          </a:p>
        </p:txBody>
      </p:sp>
      <p:sp>
        <p:nvSpPr>
          <p:cNvPr id="3" name="Espaço Reservado para Rodapé 2">
            <a:extLst>
              <a:ext uri="{FF2B5EF4-FFF2-40B4-BE49-F238E27FC236}">
                <a16:creationId xmlns:a16="http://schemas.microsoft.com/office/drawing/2014/main" id="{BA8109A3-C2EE-49AA-93F2-7B14A0EB3BA4}"/>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0509E28D-3678-415C-9D05-55476C0A5206}"/>
              </a:ext>
            </a:extLst>
          </p:cNvPr>
          <p:cNvSpPr>
            <a:spLocks noGrp="1"/>
          </p:cNvSpPr>
          <p:nvPr>
            <p:ph type="sldNum" sz="quarter" idx="12"/>
          </p:nvPr>
        </p:nvSpPr>
        <p:spPr/>
        <p:txBody>
          <a:bodyPr/>
          <a:lstStyle/>
          <a:p>
            <a:fld id="{04A78EB3-769F-4FED-868E-87308CA05BF1}" type="slidenum">
              <a:rPr lang="pt-BR" smtClean="0"/>
              <a:t>80</a:t>
            </a:fld>
            <a:endParaRPr lang="pt-BR"/>
          </a:p>
        </p:txBody>
      </p:sp>
    </p:spTree>
    <p:extLst>
      <p:ext uri="{BB962C8B-B14F-4D97-AF65-F5344CB8AC3E}">
        <p14:creationId xmlns:p14="http://schemas.microsoft.com/office/powerpoint/2010/main" val="749745373"/>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44948-9C58-4E47-B538-B5EC4FB18826}"/>
              </a:ext>
            </a:extLst>
          </p:cNvPr>
          <p:cNvSpPr>
            <a:spLocks noGrp="1"/>
          </p:cNvSpPr>
          <p:nvPr>
            <p:ph type="title"/>
          </p:nvPr>
        </p:nvSpPr>
        <p:spPr/>
        <p:txBody>
          <a:bodyPr/>
          <a:lstStyle/>
          <a:p>
            <a:r>
              <a:rPr lang="pt-BR"/>
              <a:t>O que se transforma em imagem?</a:t>
            </a:r>
          </a:p>
        </p:txBody>
      </p:sp>
      <p:sp>
        <p:nvSpPr>
          <p:cNvPr id="3" name="Espaço Reservado para Conteúdo 2">
            <a:extLst>
              <a:ext uri="{FF2B5EF4-FFF2-40B4-BE49-F238E27FC236}">
                <a16:creationId xmlns:a16="http://schemas.microsoft.com/office/drawing/2014/main" id="{A2AA8A71-692E-415A-AFF9-7998505A439D}"/>
              </a:ext>
            </a:extLst>
          </p:cNvPr>
          <p:cNvSpPr>
            <a:spLocks noGrp="1"/>
          </p:cNvSpPr>
          <p:nvPr>
            <p:ph sz="half" idx="1"/>
          </p:nvPr>
        </p:nvSpPr>
        <p:spPr/>
        <p:txBody>
          <a:bodyPr>
            <a:normAutofit fontScale="92500" lnSpcReduction="20000"/>
          </a:bodyPr>
          <a:lstStyle/>
          <a:p>
            <a:r>
              <a:rPr lang="pt-BR" b="1" dirty="0"/>
              <a:t>Referência: </a:t>
            </a:r>
            <a:r>
              <a:rPr lang="pt-BR" dirty="0"/>
              <a:t>HALLIDAY, David; RESNICK, Robert; WALKER, </a:t>
            </a:r>
            <a:r>
              <a:rPr lang="pt-BR" dirty="0" err="1"/>
              <a:t>Jearl</a:t>
            </a:r>
            <a:r>
              <a:rPr lang="pt-BR" dirty="0"/>
              <a:t>. </a:t>
            </a:r>
            <a:r>
              <a:rPr lang="pt-BR" b="1" dirty="0"/>
              <a:t>Fundamentos de Física: </a:t>
            </a:r>
            <a:r>
              <a:rPr lang="pt-BR" dirty="0"/>
              <a:t>Óptica e Física Moderna. 9. ed. Volume 4. Rio de Janeiro: </a:t>
            </a:r>
            <a:r>
              <a:rPr lang="pt-BR" dirty="0" err="1"/>
              <a:t>Ltc</a:t>
            </a:r>
            <a:r>
              <a:rPr lang="pt-BR" dirty="0"/>
              <a:t>, 2012. 420 p. Tradução de Ronaldo Sérgio de Biasi.</a:t>
            </a:r>
          </a:p>
          <a:p>
            <a:r>
              <a:rPr lang="pt-BR" b="1" dirty="0"/>
              <a:t>Citação com autor incluído no texto: </a:t>
            </a:r>
            <a:r>
              <a:rPr lang="pt-BR" dirty="0" err="1"/>
              <a:t>Halliday</a:t>
            </a:r>
            <a:r>
              <a:rPr lang="pt-BR" dirty="0"/>
              <a:t>, </a:t>
            </a:r>
            <a:r>
              <a:rPr lang="pt-BR" dirty="0" err="1"/>
              <a:t>Resnick</a:t>
            </a:r>
            <a:r>
              <a:rPr lang="pt-BR" dirty="0"/>
              <a:t> e Walker (2012)</a:t>
            </a:r>
          </a:p>
          <a:p>
            <a:r>
              <a:rPr lang="pt-BR" b="1" dirty="0"/>
              <a:t>Citação com autor não incluído no texto: </a:t>
            </a:r>
            <a:r>
              <a:rPr lang="pt-BR" dirty="0"/>
              <a:t>(HALLIDAY; RESNICK; WALKER, 2012)</a:t>
            </a:r>
          </a:p>
        </p:txBody>
      </p:sp>
      <p:sp>
        <p:nvSpPr>
          <p:cNvPr id="4" name="Espaço Reservado para Conteúdo 3">
            <a:extLst>
              <a:ext uri="{FF2B5EF4-FFF2-40B4-BE49-F238E27FC236}">
                <a16:creationId xmlns:a16="http://schemas.microsoft.com/office/drawing/2014/main" id="{15236984-B5DE-47F5-8C1A-5CBA795FFCB4}"/>
              </a:ext>
            </a:extLst>
          </p:cNvPr>
          <p:cNvSpPr>
            <a:spLocks noGrp="1"/>
          </p:cNvSpPr>
          <p:nvPr>
            <p:ph sz="half" idx="2"/>
          </p:nvPr>
        </p:nvSpPr>
        <p:spPr/>
        <p:txBody>
          <a:bodyPr>
            <a:normAutofit fontScale="92500" lnSpcReduction="20000"/>
          </a:bodyPr>
          <a:lstStyle/>
          <a:p>
            <a:pPr algn="just"/>
            <a:r>
              <a:rPr lang="pt-BR"/>
              <a:t>Uma </a:t>
            </a:r>
            <a:r>
              <a:rPr lang="pt-BR" b="1"/>
              <a:t>imagem real</a:t>
            </a:r>
            <a:r>
              <a:rPr lang="pt-BR"/>
              <a:t>, por outro lado, é aquela que pode ser produzida em uma superfície, como em uma folha de papel ou em uma tela de cinema. Podemos ver uma imagem real (caso contrário os cinemas estariam vazios), mas, nesse caso, a existência da imagem não depende da presença de espectadores.</a:t>
            </a:r>
          </a:p>
        </p:txBody>
      </p:sp>
      <p:sp>
        <p:nvSpPr>
          <p:cNvPr id="5" name="Espaço Reservado para Rodapé 4">
            <a:extLst>
              <a:ext uri="{FF2B5EF4-FFF2-40B4-BE49-F238E27FC236}">
                <a16:creationId xmlns:a16="http://schemas.microsoft.com/office/drawing/2014/main" id="{B3B62A81-6A95-477D-8819-DD9971F2A455}"/>
              </a:ext>
            </a:extLst>
          </p:cNvPr>
          <p:cNvSpPr>
            <a:spLocks noGrp="1"/>
          </p:cNvSpPr>
          <p:nvPr>
            <p:ph type="ftr" sz="quarter" idx="11"/>
          </p:nvPr>
        </p:nvSpPr>
        <p:spPr/>
        <p:txBody>
          <a:bodyPr/>
          <a:lstStyle/>
          <a:p>
            <a:r>
              <a:rPr lang="it-IT"/>
              <a:t>Prof. Esp. Giuliano Robledo Zucoloto Moreira</a:t>
            </a:r>
            <a:endParaRPr lang="pt-BR"/>
          </a:p>
        </p:txBody>
      </p:sp>
      <p:sp>
        <p:nvSpPr>
          <p:cNvPr id="6" name="Espaço Reservado para Número de Slide 5">
            <a:extLst>
              <a:ext uri="{FF2B5EF4-FFF2-40B4-BE49-F238E27FC236}">
                <a16:creationId xmlns:a16="http://schemas.microsoft.com/office/drawing/2014/main" id="{8EACEB2A-9B29-4282-BDD2-01DAB877D025}"/>
              </a:ext>
            </a:extLst>
          </p:cNvPr>
          <p:cNvSpPr>
            <a:spLocks noGrp="1"/>
          </p:cNvSpPr>
          <p:nvPr>
            <p:ph type="sldNum" sz="quarter" idx="12"/>
          </p:nvPr>
        </p:nvSpPr>
        <p:spPr/>
        <p:txBody>
          <a:bodyPr/>
          <a:lstStyle/>
          <a:p>
            <a:fld id="{04A78EB3-769F-4FED-868E-87308CA05BF1}" type="slidenum">
              <a:rPr lang="pt-BR" smtClean="0"/>
              <a:t>81</a:t>
            </a:fld>
            <a:endParaRPr lang="pt-BR"/>
          </a:p>
        </p:txBody>
      </p:sp>
    </p:spTree>
    <p:extLst>
      <p:ext uri="{BB962C8B-B14F-4D97-AF65-F5344CB8AC3E}">
        <p14:creationId xmlns:p14="http://schemas.microsoft.com/office/powerpoint/2010/main" val="4086031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1" y="0"/>
            <a:ext cx="17220741" cy="4130904"/>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ítulo 1">
            <a:extLst>
              <a:ext uri="{FF2B5EF4-FFF2-40B4-BE49-F238E27FC236}">
                <a16:creationId xmlns:a16="http://schemas.microsoft.com/office/drawing/2014/main" id="{02A1CBEE-1D49-4611-94F7-2EB4CB848255}"/>
              </a:ext>
            </a:extLst>
          </p:cNvPr>
          <p:cNvSpPr>
            <a:spLocks noGrp="1"/>
          </p:cNvSpPr>
          <p:nvPr>
            <p:ph type="title"/>
          </p:nvPr>
        </p:nvSpPr>
        <p:spPr>
          <a:xfrm>
            <a:off x="1768839" y="1240020"/>
            <a:ext cx="14750322" cy="1988344"/>
          </a:xfrm>
        </p:spPr>
        <p:txBody>
          <a:bodyPr vert="horz" lIns="91440" tIns="45720" rIns="91440" bIns="45720" rtlCol="0">
            <a:normAutofit/>
          </a:bodyPr>
          <a:lstStyle/>
          <a:p>
            <a:pPr algn="ctr" defTabSz="914400"/>
            <a:r>
              <a:rPr lang="en-US" sz="6000" kern="1200" dirty="0" err="1">
                <a:solidFill>
                  <a:srgbClr val="FFFFFF"/>
                </a:solidFill>
                <a:latin typeface="+mj-lt"/>
                <a:ea typeface="+mj-ea"/>
                <a:cs typeface="+mj-cs"/>
              </a:rPr>
              <a:t>Avaliação</a:t>
            </a:r>
            <a:r>
              <a:rPr lang="en-US" sz="6000" kern="1200" dirty="0">
                <a:solidFill>
                  <a:srgbClr val="FFFFFF"/>
                </a:solidFill>
                <a:latin typeface="+mj-lt"/>
                <a:ea typeface="+mj-ea"/>
                <a:cs typeface="+mj-cs"/>
              </a:rPr>
              <a:t>, </a:t>
            </a:r>
            <a:r>
              <a:rPr lang="en-US" sz="6000" kern="1200" dirty="0" err="1">
                <a:solidFill>
                  <a:srgbClr val="FFFFFF"/>
                </a:solidFill>
                <a:latin typeface="+mj-lt"/>
                <a:ea typeface="+mj-ea"/>
                <a:cs typeface="+mj-cs"/>
              </a:rPr>
              <a:t>média</a:t>
            </a:r>
            <a:r>
              <a:rPr lang="en-US" sz="6000" kern="1200" dirty="0">
                <a:solidFill>
                  <a:srgbClr val="FFFFFF"/>
                </a:solidFill>
                <a:latin typeface="+mj-lt"/>
                <a:ea typeface="+mj-ea"/>
                <a:cs typeface="+mj-cs"/>
              </a:rPr>
              <a:t>, </a:t>
            </a:r>
            <a:r>
              <a:rPr lang="en-US" sz="6000" kern="1200" dirty="0" err="1">
                <a:solidFill>
                  <a:srgbClr val="FFFFFF"/>
                </a:solidFill>
                <a:latin typeface="+mj-lt"/>
                <a:ea typeface="+mj-ea"/>
                <a:cs typeface="+mj-cs"/>
              </a:rPr>
              <a:t>aprovação</a:t>
            </a:r>
            <a:r>
              <a:rPr lang="en-US" sz="6000" kern="1200" dirty="0">
                <a:solidFill>
                  <a:srgbClr val="FFFFFF"/>
                </a:solidFill>
                <a:latin typeface="+mj-lt"/>
                <a:ea typeface="+mj-ea"/>
                <a:cs typeface="+mj-cs"/>
              </a:rPr>
              <a:t>, </a:t>
            </a:r>
            <a:r>
              <a:rPr lang="en-US" sz="6000" kern="1200" dirty="0" err="1">
                <a:solidFill>
                  <a:srgbClr val="FFFFFF"/>
                </a:solidFill>
                <a:latin typeface="+mj-lt"/>
                <a:ea typeface="+mj-ea"/>
                <a:cs typeface="+mj-cs"/>
              </a:rPr>
              <a:t>prova</a:t>
            </a:r>
            <a:r>
              <a:rPr lang="en-US" sz="6000" kern="1200" dirty="0">
                <a:solidFill>
                  <a:srgbClr val="FFFFFF"/>
                </a:solidFill>
                <a:latin typeface="+mj-lt"/>
                <a:ea typeface="+mj-ea"/>
                <a:cs typeface="+mj-cs"/>
              </a:rPr>
              <a:t> final, </a:t>
            </a:r>
            <a:r>
              <a:rPr lang="en-US" sz="6000" kern="1200" dirty="0" err="1">
                <a:solidFill>
                  <a:srgbClr val="FFFFFF"/>
                </a:solidFill>
                <a:latin typeface="+mj-lt"/>
                <a:ea typeface="+mj-ea"/>
                <a:cs typeface="+mj-cs"/>
              </a:rPr>
              <a:t>média</a:t>
            </a:r>
            <a:r>
              <a:rPr lang="en-US" sz="6000" kern="1200" dirty="0">
                <a:solidFill>
                  <a:srgbClr val="FFFFFF"/>
                </a:solidFill>
                <a:latin typeface="+mj-lt"/>
                <a:ea typeface="+mj-ea"/>
                <a:cs typeface="+mj-cs"/>
              </a:rPr>
              <a:t> final e </a:t>
            </a:r>
            <a:r>
              <a:rPr lang="en-US" sz="6000" kern="1200" dirty="0" err="1">
                <a:solidFill>
                  <a:srgbClr val="FFFFFF"/>
                </a:solidFill>
                <a:latin typeface="+mj-lt"/>
                <a:ea typeface="+mj-ea"/>
                <a:cs typeface="+mj-cs"/>
              </a:rPr>
              <a:t>reprovação</a:t>
            </a:r>
            <a:endParaRPr lang="en-US" sz="6000" kern="1200" dirty="0">
              <a:solidFill>
                <a:srgbClr val="FFFFFF"/>
              </a:solidFill>
              <a:latin typeface="+mj-lt"/>
              <a:ea typeface="+mj-ea"/>
              <a:cs typeface="+mj-cs"/>
            </a:endParaRPr>
          </a:p>
        </p:txBody>
      </p:sp>
      <p:sp>
        <p:nvSpPr>
          <p:cNvPr id="4" name="Espaço Reservado para Conteúdo 3">
            <a:extLst>
              <a:ext uri="{FF2B5EF4-FFF2-40B4-BE49-F238E27FC236}">
                <a16:creationId xmlns:a16="http://schemas.microsoft.com/office/drawing/2014/main" id="{0C1E3E39-5484-4E68-89EC-21FEAFED68AC}"/>
              </a:ext>
            </a:extLst>
          </p:cNvPr>
          <p:cNvSpPr>
            <a:spLocks noGrp="1"/>
          </p:cNvSpPr>
          <p:nvPr>
            <p:ph idx="1"/>
          </p:nvPr>
        </p:nvSpPr>
        <p:spPr>
          <a:xfrm>
            <a:off x="1768839" y="4639455"/>
            <a:ext cx="14750322" cy="4040964"/>
          </a:xfrm>
        </p:spPr>
        <p:txBody>
          <a:bodyPr>
            <a:normAutofit/>
          </a:bodyPr>
          <a:lstStyle/>
          <a:p>
            <a:pPr marL="514350" indent="-514350" algn="just">
              <a:buFont typeface="+mj-lt"/>
              <a:buAutoNum type="arabicPeriod"/>
            </a:pPr>
            <a:r>
              <a:rPr lang="pt-BR" sz="3000" dirty="0">
                <a:solidFill>
                  <a:srgbClr val="000000"/>
                </a:solidFill>
              </a:rPr>
              <a:t>Instrumentos e atribuição de valores de cada instrumento, cálculos de médias e apuração de frequência e resultado conforme reza a Organização Didática do IFMT.</a:t>
            </a:r>
          </a:p>
          <a:p>
            <a:pPr marL="514350" indent="-514350">
              <a:buFont typeface="+mj-lt"/>
              <a:buAutoNum type="arabicPeriod"/>
            </a:pPr>
            <a:r>
              <a:rPr lang="pt-BR" sz="3000" dirty="0">
                <a:solidFill>
                  <a:srgbClr val="000000"/>
                </a:solidFill>
              </a:rPr>
              <a:t>Quanto aos instrumentos e número de instrumentos serão arbitrados pelo professor no decorrer do semestre, que avisará previamente os(as) estudantes.</a:t>
            </a:r>
          </a:p>
          <a:p>
            <a:pPr marL="514350" indent="-514350">
              <a:buFont typeface="+mj-lt"/>
              <a:buAutoNum type="arabicPeriod"/>
            </a:pPr>
            <a:r>
              <a:rPr lang="pt-BR" sz="3000" dirty="0">
                <a:solidFill>
                  <a:srgbClr val="000000"/>
                </a:solidFill>
              </a:rPr>
              <a:t>De antemão é prevista a aplicação de uma prova escrita e de um trabalho, valendo 10 pontos cada.</a:t>
            </a:r>
          </a:p>
          <a:p>
            <a:pPr marL="514350" indent="-514350">
              <a:buFont typeface="+mj-lt"/>
              <a:buAutoNum type="arabicPeriod"/>
            </a:pPr>
            <a:endParaRPr lang="pt-BR" sz="3000" dirty="0">
              <a:solidFill>
                <a:srgbClr val="000000"/>
              </a:solidFill>
            </a:endParaRPr>
          </a:p>
        </p:txBody>
      </p:sp>
      <p:sp>
        <p:nvSpPr>
          <p:cNvPr id="3" name="Espaço Reservado para Rodapé 2">
            <a:extLst>
              <a:ext uri="{FF2B5EF4-FFF2-40B4-BE49-F238E27FC236}">
                <a16:creationId xmlns:a16="http://schemas.microsoft.com/office/drawing/2014/main" id="{7D23C52A-E793-4516-A535-2A05A18D54A7}"/>
              </a:ext>
            </a:extLst>
          </p:cNvPr>
          <p:cNvSpPr>
            <a:spLocks noGrp="1"/>
          </p:cNvSpPr>
          <p:nvPr>
            <p:ph type="ftr" sz="quarter" idx="11"/>
          </p:nvPr>
        </p:nvSpPr>
        <p:spPr/>
        <p:txBody>
          <a:bodyPr/>
          <a:lstStyle/>
          <a:p>
            <a:r>
              <a:rPr lang="it-IT"/>
              <a:t>Prof. Esp. Giuliano Robledo Zucoloto Moreira</a:t>
            </a:r>
            <a:endParaRPr lang="pt-BR"/>
          </a:p>
        </p:txBody>
      </p:sp>
      <p:sp>
        <p:nvSpPr>
          <p:cNvPr id="5" name="Espaço Reservado para Número de Slide 4">
            <a:extLst>
              <a:ext uri="{FF2B5EF4-FFF2-40B4-BE49-F238E27FC236}">
                <a16:creationId xmlns:a16="http://schemas.microsoft.com/office/drawing/2014/main" id="{1BD2A33A-E4CA-4D8C-A6B6-652D7D39A14A}"/>
              </a:ext>
            </a:extLst>
          </p:cNvPr>
          <p:cNvSpPr>
            <a:spLocks noGrp="1"/>
          </p:cNvSpPr>
          <p:nvPr>
            <p:ph type="sldNum" sz="quarter" idx="12"/>
          </p:nvPr>
        </p:nvSpPr>
        <p:spPr/>
        <p:txBody>
          <a:bodyPr/>
          <a:lstStyle/>
          <a:p>
            <a:fld id="{04A78EB3-769F-4FED-868E-87308CA05BF1}" type="slidenum">
              <a:rPr lang="pt-BR" smtClean="0"/>
              <a:t>9</a:t>
            </a:fld>
            <a:endParaRPr lang="pt-BR"/>
          </a:p>
        </p:txBody>
      </p:sp>
      <p:graphicFrame>
        <p:nvGraphicFramePr>
          <p:cNvPr id="8" name="Tabela 7">
            <a:extLst>
              <a:ext uri="{FF2B5EF4-FFF2-40B4-BE49-F238E27FC236}">
                <a16:creationId xmlns:a16="http://schemas.microsoft.com/office/drawing/2014/main" id="{04F61BB6-971F-4236-B0E9-2B13CE92987D}"/>
              </a:ext>
            </a:extLst>
          </p:cNvPr>
          <p:cNvGraphicFramePr>
            <a:graphicFrameLocks noGrp="1"/>
          </p:cNvGraphicFramePr>
          <p:nvPr>
            <p:extLst>
              <p:ext uri="{D42A27DB-BD31-4B8C-83A1-F6EECF244321}">
                <p14:modId xmlns:p14="http://schemas.microsoft.com/office/powerpoint/2010/main" val="1568657391"/>
              </p:ext>
            </p:extLst>
          </p:nvPr>
        </p:nvGraphicFramePr>
        <p:xfrm>
          <a:off x="2280376" y="7598226"/>
          <a:ext cx="13656309" cy="1729740"/>
        </p:xfrm>
        <a:graphic>
          <a:graphicData uri="http://schemas.openxmlformats.org/drawingml/2006/table">
            <a:tbl>
              <a:tblPr firstRow="1" firstCol="1" bandRow="1">
                <a:tableStyleId>{5C22544A-7EE6-4342-B048-85BDC9FD1C3A}</a:tableStyleId>
              </a:tblPr>
              <a:tblGrid>
                <a:gridCol w="4552103">
                  <a:extLst>
                    <a:ext uri="{9D8B030D-6E8A-4147-A177-3AD203B41FA5}">
                      <a16:colId xmlns:a16="http://schemas.microsoft.com/office/drawing/2014/main" val="2059575620"/>
                    </a:ext>
                  </a:extLst>
                </a:gridCol>
                <a:gridCol w="4552103">
                  <a:extLst>
                    <a:ext uri="{9D8B030D-6E8A-4147-A177-3AD203B41FA5}">
                      <a16:colId xmlns:a16="http://schemas.microsoft.com/office/drawing/2014/main" val="656716461"/>
                    </a:ext>
                  </a:extLst>
                </a:gridCol>
                <a:gridCol w="4552103">
                  <a:extLst>
                    <a:ext uri="{9D8B030D-6E8A-4147-A177-3AD203B41FA5}">
                      <a16:colId xmlns:a16="http://schemas.microsoft.com/office/drawing/2014/main" val="3665651172"/>
                    </a:ext>
                  </a:extLst>
                </a:gridCol>
              </a:tblGrid>
              <a:tr h="344118">
                <a:tc gridSpan="3">
                  <a:txBody>
                    <a:bodyPr/>
                    <a:lstStyle/>
                    <a:p>
                      <a:pPr algn="ctr">
                        <a:spcAft>
                          <a:spcPts val="0"/>
                        </a:spcAft>
                      </a:pPr>
                      <a:r>
                        <a:rPr lang="pt-BR" sz="3200">
                          <a:effectLst/>
                        </a:rPr>
                        <a:t>DATAS PREVISTAS DE AVALIAÇÕES</a:t>
                      </a:r>
                      <a:endParaRPr lang="pt-BR" sz="4400">
                        <a:effectLst/>
                        <a:latin typeface="Times New Roman" panose="02020603050405020304" pitchFamily="18" charset="0"/>
                        <a:ea typeface="Calibri" panose="020F0502020204030204" pitchFamily="34" charset="0"/>
                        <a:cs typeface="Times New Roman" panose="02020603050405020304" pitchFamily="18" charset="0"/>
                      </a:endParaRPr>
                    </a:p>
                  </a:txBody>
                  <a:tcPr marL="34290" marR="34925" marT="34925" marB="34925"/>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817548141"/>
                  </a:ext>
                </a:extLst>
              </a:tr>
              <a:tr h="344118">
                <a:tc>
                  <a:txBody>
                    <a:bodyPr/>
                    <a:lstStyle/>
                    <a:p>
                      <a:pPr algn="ctr">
                        <a:spcAft>
                          <a:spcPts val="0"/>
                        </a:spcAft>
                      </a:pPr>
                      <a:r>
                        <a:rPr lang="pt-BR" sz="3200">
                          <a:effectLst/>
                        </a:rPr>
                        <a:t>1ª AVALIAÇÃO</a:t>
                      </a:r>
                      <a:endParaRPr lang="pt-BR" sz="4400">
                        <a:effectLst/>
                        <a:latin typeface="Times New Roman" panose="02020603050405020304" pitchFamily="18" charset="0"/>
                        <a:ea typeface="Calibri" panose="020F0502020204030204" pitchFamily="34" charset="0"/>
                        <a:cs typeface="Times New Roman" panose="02020603050405020304" pitchFamily="18" charset="0"/>
                      </a:endParaRPr>
                    </a:p>
                  </a:txBody>
                  <a:tcPr marL="34290" marR="34925" marT="34925" marB="34925"/>
                </a:tc>
                <a:tc>
                  <a:txBody>
                    <a:bodyPr/>
                    <a:lstStyle/>
                    <a:p>
                      <a:pPr algn="ctr">
                        <a:spcAft>
                          <a:spcPts val="0"/>
                        </a:spcAft>
                      </a:pPr>
                      <a:r>
                        <a:rPr lang="pt-BR" sz="3200">
                          <a:effectLst/>
                        </a:rPr>
                        <a:t>2ª AVALIAÇÃO</a:t>
                      </a:r>
                      <a:endParaRPr lang="pt-BR" sz="4400">
                        <a:effectLst/>
                        <a:latin typeface="Times New Roman" panose="02020603050405020304" pitchFamily="18" charset="0"/>
                        <a:ea typeface="Calibri" panose="020F0502020204030204" pitchFamily="34" charset="0"/>
                        <a:cs typeface="Times New Roman" panose="02020603050405020304" pitchFamily="18" charset="0"/>
                      </a:endParaRPr>
                    </a:p>
                  </a:txBody>
                  <a:tcPr marL="34290" marR="34925" marT="34925" marB="34925"/>
                </a:tc>
                <a:tc>
                  <a:txBody>
                    <a:bodyPr/>
                    <a:lstStyle/>
                    <a:p>
                      <a:pPr algn="ctr">
                        <a:spcAft>
                          <a:spcPts val="0"/>
                        </a:spcAft>
                      </a:pPr>
                      <a:r>
                        <a:rPr lang="pt-BR" sz="3200">
                          <a:effectLst/>
                        </a:rPr>
                        <a:t>PROVA FINAL</a:t>
                      </a:r>
                      <a:endParaRPr lang="pt-BR" sz="4400">
                        <a:effectLst/>
                        <a:latin typeface="Times New Roman" panose="02020603050405020304" pitchFamily="18" charset="0"/>
                        <a:ea typeface="Calibri" panose="020F0502020204030204" pitchFamily="34" charset="0"/>
                        <a:cs typeface="Times New Roman" panose="02020603050405020304" pitchFamily="18" charset="0"/>
                      </a:endParaRPr>
                    </a:p>
                  </a:txBody>
                  <a:tcPr marL="34290" marR="34925" marT="34925" marB="34925"/>
                </a:tc>
                <a:extLst>
                  <a:ext uri="{0D108BD9-81ED-4DB2-BD59-A6C34878D82A}">
                    <a16:rowId xmlns:a16="http://schemas.microsoft.com/office/drawing/2014/main" val="2089646838"/>
                  </a:ext>
                </a:extLst>
              </a:tr>
              <a:tr h="432606">
                <a:tc>
                  <a:txBody>
                    <a:bodyPr/>
                    <a:lstStyle/>
                    <a:p>
                      <a:pPr algn="ctr">
                        <a:spcAft>
                          <a:spcPts val="0"/>
                        </a:spcAft>
                      </a:pPr>
                      <a:r>
                        <a:rPr lang="pt-BR" sz="3200" dirty="0">
                          <a:effectLst/>
                        </a:rPr>
                        <a:t>07/03/2019</a:t>
                      </a:r>
                      <a:endParaRPr lang="pt-BR" sz="4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algn="ctr">
                        <a:spcAft>
                          <a:spcPts val="0"/>
                        </a:spcAft>
                      </a:pPr>
                      <a:r>
                        <a:rPr lang="pt-BR" sz="3200">
                          <a:effectLst/>
                        </a:rPr>
                        <a:t>06 e 11/06/2019</a:t>
                      </a:r>
                      <a:endParaRPr lang="pt-BR" sz="44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algn="ctr">
                        <a:spcAft>
                          <a:spcPts val="0"/>
                        </a:spcAft>
                      </a:pPr>
                      <a:r>
                        <a:rPr lang="pt-BR" sz="3200" dirty="0">
                          <a:effectLst/>
                        </a:rPr>
                        <a:t>18/06/2019</a:t>
                      </a:r>
                      <a:endParaRPr lang="pt-BR" sz="4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983104949"/>
                  </a:ext>
                </a:extLst>
              </a:tr>
            </a:tbl>
          </a:graphicData>
        </a:graphic>
      </p:graphicFrame>
    </p:spTree>
    <p:extLst>
      <p:ext uri="{BB962C8B-B14F-4D97-AF65-F5344CB8AC3E}">
        <p14:creationId xmlns:p14="http://schemas.microsoft.com/office/powerpoint/2010/main" val="1100489993"/>
      </p:ext>
    </p:extLst>
  </p:cSld>
  <p:clrMapOvr>
    <a:masterClrMapping/>
  </p:clrMapOvr>
</p:sld>
</file>

<file path=ppt/theme/theme1.xml><?xml version="1.0" encoding="utf-8"?>
<a:theme xmlns:a="http://schemas.openxmlformats.org/drawingml/2006/main" name="Tema do Office">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DI 20191 Topico 01 Aspectos Históricos.pptx" id="{66C9CACD-EFEA-42F5-BA3C-2ED1168DF5B9}" vid="{0C06862C-64BA-4E6D-B218-7604E857B50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4169</Words>
  <Application>Microsoft Office PowerPoint</Application>
  <PresentationFormat>Personalizar</PresentationFormat>
  <Paragraphs>620</Paragraphs>
  <Slides>81</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81</vt:i4>
      </vt:variant>
    </vt:vector>
  </HeadingPairs>
  <TitlesOfParts>
    <vt:vector size="88" baseType="lpstr">
      <vt:lpstr>Arial</vt:lpstr>
      <vt:lpstr>Bahnschrift</vt:lpstr>
      <vt:lpstr>Calibri</vt:lpstr>
      <vt:lpstr>Calibri Light</vt:lpstr>
      <vt:lpstr>Cambria Math</vt:lpstr>
      <vt:lpstr>Times New Roman</vt:lpstr>
      <vt:lpstr>Tema do Office</vt:lpstr>
      <vt:lpstr>Apresentação do PowerPoint</vt:lpstr>
      <vt:lpstr>Apresentação do PowerPoint</vt:lpstr>
      <vt:lpstr>Processamento Digital de Imagens</vt:lpstr>
      <vt:lpstr>Apresentação da Disciplina e Plano de Ensino</vt:lpstr>
      <vt:lpstr>A disciplina</vt:lpstr>
      <vt:lpstr>Ementa</vt:lpstr>
      <vt:lpstr>Recursos</vt:lpstr>
      <vt:lpstr>Bibliografias</vt:lpstr>
      <vt:lpstr>Avaliação, média, aprovação, prova final, média final e reprovação</vt:lpstr>
      <vt:lpstr>Cronograma</vt:lpstr>
      <vt:lpstr>Aspectos históricos, aplicações, representação e modelagem matemática de imagens digitais</vt:lpstr>
      <vt:lpstr>Aspectos históricos</vt:lpstr>
      <vt:lpstr>Aplicações</vt:lpstr>
      <vt:lpstr>Espectro eletromagnético</vt:lpstr>
      <vt:lpstr>Acústica</vt:lpstr>
      <vt:lpstr>Ultrassônica</vt:lpstr>
      <vt:lpstr>Eletrônica</vt:lpstr>
      <vt:lpstr>Passos fundamentais em PDI</vt:lpstr>
      <vt:lpstr>Representação e modelagem matemática de imagens digitais</vt:lpstr>
      <vt:lpstr>O que se transforma em imagem?</vt:lpstr>
      <vt:lpstr>Tá grilado(a)?</vt:lpstr>
      <vt:lpstr>Ainda tá grilado(a)?</vt:lpstr>
      <vt:lpstr>Como se transforma em imagem?</vt:lpstr>
      <vt:lpstr>Como se transforma em imagem?</vt:lpstr>
      <vt:lpstr>Como se transforma em imagem?</vt:lpstr>
      <vt:lpstr>Como se transforma em imagem?</vt:lpstr>
      <vt:lpstr>Até que enfim o modelo matemático!</vt:lpstr>
      <vt:lpstr>Aquisição de imagens</vt:lpstr>
      <vt:lpstr>Aquisição de imagens</vt:lpstr>
      <vt:lpstr>Aprendendo com o olho humano</vt:lpstr>
      <vt:lpstr>Aprendendo com o olho humano</vt:lpstr>
      <vt:lpstr>Aprendendo com o olho humano</vt:lpstr>
      <vt:lpstr>Aprendendo com o olho humano</vt:lpstr>
      <vt:lpstr>Aprendendo com o olho humano</vt:lpstr>
      <vt:lpstr>Aprendendo com o olho humano</vt:lpstr>
      <vt:lpstr>Aprendendo com o olho humano</vt:lpstr>
      <vt:lpstr>Sintetização de imagens</vt:lpstr>
      <vt:lpstr>Sensores</vt:lpstr>
      <vt:lpstr>Sensor pontual</vt:lpstr>
      <vt:lpstr>Sensor linear</vt:lpstr>
      <vt:lpstr>Sensor linear</vt:lpstr>
      <vt:lpstr>Sensor matricial</vt:lpstr>
      <vt:lpstr>Sensor matricial</vt:lpstr>
      <vt:lpstr>Feliz?</vt:lpstr>
      <vt:lpstr>Conversão analógico-digital</vt:lpstr>
      <vt:lpstr>Conversão analógico-digital</vt:lpstr>
      <vt:lpstr>Formato</vt:lpstr>
      <vt:lpstr>OCTAVE E IMAGENS</vt:lpstr>
      <vt:lpstr>Realce/melhoria de imagens no domínio espacial</vt:lpstr>
      <vt:lpstr>Transformações de intensidade e filtragem espacial</vt:lpstr>
      <vt:lpstr>Transformações de intensidade</vt:lpstr>
      <vt:lpstr>T(r) Identidade</vt:lpstr>
      <vt:lpstr>T(r) Negativo</vt:lpstr>
      <vt:lpstr>T(r) Logarítmica</vt:lpstr>
      <vt:lpstr>T(r) de Potência (gama γ)</vt:lpstr>
      <vt:lpstr>T(r) por partes</vt:lpstr>
      <vt:lpstr>T(r) Alargamento de contraste</vt:lpstr>
      <vt:lpstr>T(r) Fatiamento de níveis de intensidade</vt:lpstr>
      <vt:lpstr>T(r) Fatiamento por planos de bits</vt:lpstr>
      <vt:lpstr>T(r) Histograma</vt:lpstr>
      <vt:lpstr>T(r) Histograma</vt:lpstr>
      <vt:lpstr>Filtragem espacial</vt:lpstr>
      <vt:lpstr>Fundamentos</vt:lpstr>
      <vt:lpstr>Convolução e correlação espacial</vt:lpstr>
      <vt:lpstr>Correlação espacial</vt:lpstr>
      <vt:lpstr>Tá grilado(a)?</vt:lpstr>
      <vt:lpstr>Correlação espacial</vt:lpstr>
      <vt:lpstr>Convolução espacial</vt:lpstr>
      <vt:lpstr>Representação vetorial da filtragem linear</vt:lpstr>
      <vt:lpstr>Geração de máscaras de filtragem</vt:lpstr>
      <vt:lpstr>Filtros espaciais de suavização</vt:lpstr>
      <vt:lpstr>Filtros espaciais de aguçamento</vt:lpstr>
      <vt:lpstr>Combinação de métodos de realce espacial</vt:lpstr>
      <vt:lpstr>Técnicas Fuzzy</vt:lpstr>
      <vt:lpstr>Realce/melhoria de imagens no domínio da frequência</vt:lpstr>
      <vt:lpstr>Restauração de imagens</vt:lpstr>
      <vt:lpstr>Processamento de imagens coloridas</vt:lpstr>
      <vt:lpstr>Morfologia matemática</vt:lpstr>
      <vt:lpstr>Segmentação</vt:lpstr>
      <vt:lpstr>Referências</vt:lpstr>
      <vt:lpstr>O que se transforma em imagem?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Giuliano Robledo Zucoloto Moreira</dc:creator>
  <cp:lastModifiedBy>Giuliano Robledo Zucoloto Moreira</cp:lastModifiedBy>
  <cp:revision>131</cp:revision>
  <dcterms:created xsi:type="dcterms:W3CDTF">2019-02-05T01:41:42Z</dcterms:created>
  <dcterms:modified xsi:type="dcterms:W3CDTF">2019-02-07T11:59:27Z</dcterms:modified>
</cp:coreProperties>
</file>